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Lexend Deca Light"/>
      <p:regular r:id="rId28"/>
      <p:bold r:id="rId29"/>
    </p:embeddedFont>
    <p:embeddedFont>
      <p:font typeface="Montserrat"/>
      <p:regular r:id="rId30"/>
      <p:bold r:id="rId31"/>
      <p:italic r:id="rId32"/>
      <p:boldItalic r:id="rId33"/>
    </p:embeddedFont>
    <p:embeddedFont>
      <p:font typeface="Poppins"/>
      <p:regular r:id="rId34"/>
      <p:bold r:id="rId35"/>
      <p:italic r:id="rId36"/>
      <p:boldItalic r:id="rId37"/>
    </p:embeddedFont>
    <p:embeddedFont>
      <p:font typeface="Didact Gothic"/>
      <p:regular r:id="rId38"/>
    </p:embeddedFont>
    <p:embeddedFont>
      <p:font typeface="Lexend Deca"/>
      <p:regular r:id="rId39"/>
      <p:bold r:id="rId40"/>
    </p:embeddedFont>
    <p:embeddedFont>
      <p:font typeface="Homemade Appl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Deca-bold.fntdata"/><Relationship Id="rId20" Type="http://schemas.openxmlformats.org/officeDocument/2006/relationships/slide" Target="slides/slide15.xml"/><Relationship Id="rId41" Type="http://schemas.openxmlformats.org/officeDocument/2006/relationships/font" Target="fonts/HomemadeAppl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exendDeca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Deca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Poppins-bold.fntdata"/><Relationship Id="rId12" Type="http://schemas.openxmlformats.org/officeDocument/2006/relationships/slide" Target="slides/slide7.xml"/><Relationship Id="rId34" Type="http://schemas.openxmlformats.org/officeDocument/2006/relationships/font" Target="fonts/Poppins-regular.fntdata"/><Relationship Id="rId15" Type="http://schemas.openxmlformats.org/officeDocument/2006/relationships/slide" Target="slides/slide10.xml"/><Relationship Id="rId37" Type="http://schemas.openxmlformats.org/officeDocument/2006/relationships/font" Target="fonts/Poppins-boldItalic.fntdata"/><Relationship Id="rId14" Type="http://schemas.openxmlformats.org/officeDocument/2006/relationships/slide" Target="slides/slide9.xml"/><Relationship Id="rId36" Type="http://schemas.openxmlformats.org/officeDocument/2006/relationships/font" Target="fonts/Poppins-italic.fntdata"/><Relationship Id="rId17" Type="http://schemas.openxmlformats.org/officeDocument/2006/relationships/slide" Target="slides/slide12.xml"/><Relationship Id="rId39" Type="http://schemas.openxmlformats.org/officeDocument/2006/relationships/font" Target="fonts/LexendDeca-regular.fntdata"/><Relationship Id="rId16" Type="http://schemas.openxmlformats.org/officeDocument/2006/relationships/slide" Target="slides/slide11.xml"/><Relationship Id="rId38" Type="http://schemas.openxmlformats.org/officeDocument/2006/relationships/font" Target="fonts/DidactGothic-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71fa429af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71fa429af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71fa429a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71fa429a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71fa429a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71fa429a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71fa429a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71fa429af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71fa429a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71fa429a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df324e6a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df324e6a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71fa429af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71fa429af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71fa429af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71fa429af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71fa429af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71fa429af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71fa429af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71fa429af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b205fd2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b205fd2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b205fd2b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b205fd2b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eb205fd2b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eb205fd2b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b2014fdb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eb2014fdb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eb2014fdb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eb2014fdb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eb205fd2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eb205fd2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eb205fd2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eb205fd2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1fa429a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1fa429a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71fa429a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71fa429a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grpSp>
        <p:nvGrpSpPr>
          <p:cNvPr id="12" name="Google Shape;12;p2"/>
          <p:cNvGrpSpPr/>
          <p:nvPr/>
        </p:nvGrpSpPr>
        <p:grpSpPr>
          <a:xfrm>
            <a:off x="5816035" y="-27948"/>
            <a:ext cx="6375876" cy="6911067"/>
            <a:chOff x="3744151" y="3553"/>
            <a:chExt cx="4037153" cy="4376032"/>
          </a:xfrm>
        </p:grpSpPr>
        <p:sp>
          <p:nvSpPr>
            <p:cNvPr id="13" name="Google Shape;13;p2"/>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7" name="Google Shape;37;p2"/>
          <p:cNvSpPr/>
          <p:nvPr/>
        </p:nvSpPr>
        <p:spPr>
          <a:xfrm rot="5400000">
            <a:off x="8471013" y="42272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8" name="Google Shape;38;p2"/>
          <p:cNvSpPr/>
          <p:nvPr/>
        </p:nvSpPr>
        <p:spPr>
          <a:xfrm>
            <a:off x="7938525" y="369679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9" name="Google Shape;39;p2"/>
          <p:cNvSpPr/>
          <p:nvPr/>
        </p:nvSpPr>
        <p:spPr>
          <a:xfrm rot="5400000">
            <a:off x="7404313" y="316455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0" name="Google Shape;40;p2"/>
          <p:cNvSpPr/>
          <p:nvPr/>
        </p:nvSpPr>
        <p:spPr>
          <a:xfrm>
            <a:off x="7938525" y="2639783"/>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1" name="Google Shape;41;p2"/>
          <p:cNvSpPr txBox="1"/>
          <p:nvPr>
            <p:ph type="ctrTitle"/>
          </p:nvPr>
        </p:nvSpPr>
        <p:spPr>
          <a:xfrm>
            <a:off x="386100" y="1432225"/>
            <a:ext cx="5033400" cy="3151200"/>
          </a:xfrm>
          <a:prstGeom prst="rect">
            <a:avLst/>
          </a:prstGeom>
        </p:spPr>
        <p:txBody>
          <a:bodyPr anchorCtr="0" anchor="b" bIns="121900" lIns="121900" spcFirstLastPara="1" rIns="121900" wrap="square" tIns="121900">
            <a:normAutofit/>
          </a:bodyPr>
          <a:lstStyle>
            <a:lvl1pPr lvl="0">
              <a:spcBef>
                <a:spcPts val="0"/>
              </a:spcBef>
              <a:spcAft>
                <a:spcPts val="0"/>
              </a:spcAft>
              <a:buSzPts val="6900"/>
              <a:buNone/>
              <a:defRPr sz="581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42" name="Google Shape;42;p2"/>
          <p:cNvSpPr txBox="1"/>
          <p:nvPr>
            <p:ph idx="1" type="subTitle"/>
          </p:nvPr>
        </p:nvSpPr>
        <p:spPr>
          <a:xfrm>
            <a:off x="386250" y="4632575"/>
            <a:ext cx="5033400" cy="7932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3700"/>
              <a:buNone/>
              <a:defRPr sz="30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3" name="Google Shape;43;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2"/>
          <p:cNvSpPr/>
          <p:nvPr/>
        </p:nvSpPr>
        <p:spPr>
          <a:xfrm>
            <a:off x="7938525" y="519425"/>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5" name="Google Shape;45;p2"/>
          <p:cNvSpPr/>
          <p:nvPr/>
        </p:nvSpPr>
        <p:spPr>
          <a:xfrm rot="5400000">
            <a:off x="7939275" y="1577975"/>
            <a:ext cx="26475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 name="Google Shape;46;p2"/>
          <p:cNvSpPr/>
          <p:nvPr/>
        </p:nvSpPr>
        <p:spPr>
          <a:xfrm rot="10800000">
            <a:off x="9000606" y="51663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flipH="1">
            <a:off x="9000631" y="263912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flipH="1" rot="10800000">
            <a:off x="7931388" y="263912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flipH="1" rot="5400000">
            <a:off x="7931395" y="369148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flipH="1" rot="-5400000">
            <a:off x="9000609" y="369609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rot="10800000">
            <a:off x="5824728" y="3692183"/>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2" name="Google Shape;52;p2"/>
          <p:cNvSpPr/>
          <p:nvPr/>
        </p:nvSpPr>
        <p:spPr>
          <a:xfrm rot="5400000">
            <a:off x="5301138" y="4227208"/>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 name="Google Shape;53;p2"/>
          <p:cNvSpPr/>
          <p:nvPr/>
        </p:nvSpPr>
        <p:spPr>
          <a:xfrm flipH="1" rot="10800000">
            <a:off x="5830750" y="369148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5830800" y="581180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5" name="Google Shape;55;p2"/>
          <p:cNvSpPr/>
          <p:nvPr/>
        </p:nvSpPr>
        <p:spPr>
          <a:xfrm>
            <a:off x="10060275" y="516575"/>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 name="Google Shape;56;p2"/>
          <p:cNvSpPr/>
          <p:nvPr/>
        </p:nvSpPr>
        <p:spPr>
          <a:xfrm rot="5400000">
            <a:off x="10853600" y="78282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7" name="Google Shape;57;p2"/>
          <p:cNvSpPr/>
          <p:nvPr/>
        </p:nvSpPr>
        <p:spPr>
          <a:xfrm rot="5400000">
            <a:off x="9801875" y="184422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 name="Google Shape;58;p2"/>
          <p:cNvSpPr/>
          <p:nvPr/>
        </p:nvSpPr>
        <p:spPr>
          <a:xfrm>
            <a:off x="6885525" y="4744950"/>
            <a:ext cx="528900" cy="2112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9" name="Google Shape;59;p2"/>
          <p:cNvSpPr/>
          <p:nvPr/>
        </p:nvSpPr>
        <p:spPr>
          <a:xfrm>
            <a:off x="7943475" y="4753100"/>
            <a:ext cx="528900" cy="2112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0" name="Google Shape;60;p2"/>
          <p:cNvSpPr/>
          <p:nvPr/>
        </p:nvSpPr>
        <p:spPr>
          <a:xfrm rot="-5400000">
            <a:off x="10860125" y="1317725"/>
            <a:ext cx="528900" cy="2112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1" name="Google Shape;61;p2"/>
          <p:cNvSpPr/>
          <p:nvPr/>
        </p:nvSpPr>
        <p:spPr>
          <a:xfrm flipH="1" rot="5400000">
            <a:off x="10068020" y="21090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9001425" y="5813900"/>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3" name="Google Shape;63;p2"/>
          <p:cNvSpPr/>
          <p:nvPr/>
        </p:nvSpPr>
        <p:spPr>
          <a:xfrm rot="10800000">
            <a:off x="9001428" y="58139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4" name="Google Shape;64;p2"/>
          <p:cNvSpPr/>
          <p:nvPr/>
        </p:nvSpPr>
        <p:spPr>
          <a:xfrm flipH="1" rot="10800000">
            <a:off x="9001425" y="581391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rot="10800000">
            <a:off x="11131750" y="6351003"/>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4" name="Shape 484"/>
        <p:cNvGrpSpPr/>
        <p:nvPr/>
      </p:nvGrpSpPr>
      <p:grpSpPr>
        <a:xfrm>
          <a:off x="0" y="0"/>
          <a:ext cx="0" cy="0"/>
          <a:chOff x="0" y="0"/>
          <a:chExt cx="0" cy="0"/>
        </a:xfrm>
      </p:grpSpPr>
      <p:sp>
        <p:nvSpPr>
          <p:cNvPr id="485" name="Google Shape;485;p11"/>
          <p:cNvSpPr/>
          <p:nvPr/>
        </p:nvSpPr>
        <p:spPr>
          <a:xfrm flipH="1">
            <a:off x="11155186" y="511413"/>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flipH="1">
            <a:off x="11155250" y="2629307"/>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flipH="1">
            <a:off x="11155324" y="4747197"/>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flipH="1">
            <a:off x="11155217" y="1570357"/>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flipH="1">
            <a:off x="11680064"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flipH="1">
            <a:off x="11155292" y="3688251"/>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1" name="Google Shape;491;p11"/>
          <p:cNvSpPr/>
          <p:nvPr/>
        </p:nvSpPr>
        <p:spPr>
          <a:xfrm flipH="1">
            <a:off x="11155356" y="5806148"/>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2" name="Google Shape;492;p11"/>
          <p:cNvSpPr/>
          <p:nvPr/>
        </p:nvSpPr>
        <p:spPr>
          <a:xfrm flipH="1">
            <a:off x="11155196" y="1040884"/>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3" name="Google Shape;493;p11"/>
          <p:cNvSpPr/>
          <p:nvPr/>
        </p:nvSpPr>
        <p:spPr>
          <a:xfrm flipH="1">
            <a:off x="12209487"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4" name="Google Shape;494;p11"/>
          <p:cNvSpPr/>
          <p:nvPr/>
        </p:nvSpPr>
        <p:spPr>
          <a:xfrm flipH="1">
            <a:off x="11155271" y="3158780"/>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flipH="1">
            <a:off x="11155335" y="5276675"/>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6" name="Google Shape;496;p11"/>
          <p:cNvSpPr/>
          <p:nvPr/>
        </p:nvSpPr>
        <p:spPr>
          <a:xfrm flipH="1">
            <a:off x="11155239" y="2099836"/>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7" name="Google Shape;497;p11"/>
          <p:cNvSpPr/>
          <p:nvPr/>
        </p:nvSpPr>
        <p:spPr>
          <a:xfrm flipH="1">
            <a:off x="11150580"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11"/>
          <p:cNvSpPr/>
          <p:nvPr/>
        </p:nvSpPr>
        <p:spPr>
          <a:xfrm flipH="1">
            <a:off x="11155303" y="4217724"/>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9" name="Google Shape;499;p11"/>
          <p:cNvSpPr/>
          <p:nvPr/>
        </p:nvSpPr>
        <p:spPr>
          <a:xfrm flipH="1">
            <a:off x="11155377" y="6335620"/>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0" name="Google Shape;500;p11"/>
          <p:cNvSpPr/>
          <p:nvPr/>
        </p:nvSpPr>
        <p:spPr>
          <a:xfrm flipH="1" rot="-5400000">
            <a:off x="11149678" y="15746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01" name="Google Shape;501;p11"/>
          <p:cNvSpPr/>
          <p:nvPr/>
        </p:nvSpPr>
        <p:spPr>
          <a:xfrm rot="-5400000">
            <a:off x="11416828" y="34262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02" name="Google Shape;502;p11"/>
          <p:cNvSpPr/>
          <p:nvPr/>
        </p:nvSpPr>
        <p:spPr>
          <a:xfrm flipH="1">
            <a:off x="11150578" y="5280138"/>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03" name="Google Shape;503;p11"/>
          <p:cNvSpPr/>
          <p:nvPr/>
        </p:nvSpPr>
        <p:spPr>
          <a:xfrm flipH="1">
            <a:off x="11149222" y="1044363"/>
            <a:ext cx="10614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04" name="Google Shape;504;p11"/>
          <p:cNvSpPr/>
          <p:nvPr/>
        </p:nvSpPr>
        <p:spPr>
          <a:xfrm rot="10800000">
            <a:off x="11680060" y="104443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5" name="Google Shape;505;p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506" name="Google Shape;506;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7" name="Shape 507"/>
        <p:cNvGrpSpPr/>
        <p:nvPr/>
      </p:nvGrpSpPr>
      <p:grpSpPr>
        <a:xfrm>
          <a:off x="0" y="0"/>
          <a:ext cx="0" cy="0"/>
          <a:chOff x="0" y="0"/>
          <a:chExt cx="0" cy="0"/>
        </a:xfrm>
      </p:grpSpPr>
      <p:sp>
        <p:nvSpPr>
          <p:cNvPr id="508" name="Google Shape;508;p12"/>
          <p:cNvSpPr txBox="1"/>
          <p:nvPr>
            <p:ph type="title"/>
          </p:nvPr>
        </p:nvSpPr>
        <p:spPr>
          <a:xfrm>
            <a:off x="4517150" y="1600825"/>
            <a:ext cx="62235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9" name="Google Shape;509;p12"/>
          <p:cNvSpPr txBox="1"/>
          <p:nvPr>
            <p:ph idx="1" type="body"/>
          </p:nvPr>
        </p:nvSpPr>
        <p:spPr>
          <a:xfrm>
            <a:off x="4517150" y="2886975"/>
            <a:ext cx="6223500" cy="2353500"/>
          </a:xfrm>
          <a:prstGeom prst="rect">
            <a:avLst/>
          </a:prstGeom>
        </p:spPr>
        <p:txBody>
          <a:bodyPr anchorCtr="0" anchor="t" bIns="121900" lIns="121900" spcFirstLastPara="1" rIns="121900" wrap="square" tIns="121900">
            <a:normAutofit/>
          </a:bodyPr>
          <a:lstStyle>
            <a:lvl1pPr indent="-387350" lvl="0" marL="457200">
              <a:spcBef>
                <a:spcPts val="0"/>
              </a:spcBef>
              <a:spcAft>
                <a:spcPts val="0"/>
              </a:spcAft>
              <a:buSzPts val="2500"/>
              <a:buChar char="●"/>
              <a:defRPr/>
            </a:lvl1pPr>
            <a:lvl2pPr indent="-412750" lvl="1" marL="914400">
              <a:spcBef>
                <a:spcPts val="0"/>
              </a:spcBef>
              <a:spcAft>
                <a:spcPts val="0"/>
              </a:spcAft>
              <a:buSzPts val="2900"/>
              <a:buChar char="○"/>
              <a:defRPr sz="2900"/>
            </a:lvl2pPr>
            <a:lvl3pPr indent="-412750" lvl="2" marL="1371600">
              <a:spcBef>
                <a:spcPts val="0"/>
              </a:spcBef>
              <a:spcAft>
                <a:spcPts val="0"/>
              </a:spcAft>
              <a:buSzPts val="2900"/>
              <a:buChar char="■"/>
              <a:defRPr sz="2900"/>
            </a:lvl3pPr>
            <a:lvl4pPr indent="-412750" lvl="3" marL="1828800">
              <a:spcBef>
                <a:spcPts val="0"/>
              </a:spcBef>
              <a:spcAft>
                <a:spcPts val="0"/>
              </a:spcAft>
              <a:buSzPts val="2900"/>
              <a:buChar char="●"/>
              <a:defRPr sz="2900"/>
            </a:lvl4pPr>
            <a:lvl5pPr indent="-412750" lvl="4" marL="2286000">
              <a:spcBef>
                <a:spcPts val="0"/>
              </a:spcBef>
              <a:spcAft>
                <a:spcPts val="0"/>
              </a:spcAft>
              <a:buSzPts val="2900"/>
              <a:buChar char="○"/>
              <a:defRPr sz="2900"/>
            </a:lvl5pPr>
            <a:lvl6pPr indent="-412750" lvl="5" marL="2743200">
              <a:spcBef>
                <a:spcPts val="0"/>
              </a:spcBef>
              <a:spcAft>
                <a:spcPts val="0"/>
              </a:spcAft>
              <a:buSzPts val="2900"/>
              <a:buChar char="■"/>
              <a:defRPr sz="2900"/>
            </a:lvl6pPr>
            <a:lvl7pPr indent="-412750" lvl="6" marL="3200400">
              <a:spcBef>
                <a:spcPts val="0"/>
              </a:spcBef>
              <a:spcAft>
                <a:spcPts val="0"/>
              </a:spcAft>
              <a:buSzPts val="2900"/>
              <a:buChar char="●"/>
              <a:defRPr sz="2900"/>
            </a:lvl7pPr>
            <a:lvl8pPr indent="-412750" lvl="7" marL="3657600">
              <a:spcBef>
                <a:spcPts val="0"/>
              </a:spcBef>
              <a:spcAft>
                <a:spcPts val="0"/>
              </a:spcAft>
              <a:buSzPts val="2900"/>
              <a:buChar char="○"/>
              <a:defRPr sz="2900"/>
            </a:lvl8pPr>
            <a:lvl9pPr indent="-412750" lvl="8" marL="4114800">
              <a:spcBef>
                <a:spcPts val="0"/>
              </a:spcBef>
              <a:spcAft>
                <a:spcPts val="0"/>
              </a:spcAft>
              <a:buSzPts val="2900"/>
              <a:buChar char="■"/>
              <a:defRPr sz="2900"/>
            </a:lvl9pPr>
          </a:lstStyle>
          <a:p/>
        </p:txBody>
      </p:sp>
      <p:sp>
        <p:nvSpPr>
          <p:cNvPr id="510" name="Google Shape;510;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p12"/>
          <p:cNvSpPr/>
          <p:nvPr/>
        </p:nvSpPr>
        <p:spPr>
          <a:xfrm flipH="1">
            <a:off x="4232689"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flipH="1">
            <a:off x="-5578" y="512950"/>
            <a:ext cx="424832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flipH="1">
            <a:off x="2114780"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flipH="1">
            <a:off x="-5324" y="2630846"/>
            <a:ext cx="4248359"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flipH="1">
            <a:off x="-3096"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flipH="1">
            <a:off x="-5025" y="4748737"/>
            <a:ext cx="4248342"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flipH="1">
            <a:off x="3173751"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flipH="1">
            <a:off x="-5452" y="1571895"/>
            <a:ext cx="424834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flipH="1">
            <a:off x="1055874"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flipH="1">
            <a:off x="-5153" y="3689791"/>
            <a:ext cx="424832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flipH="1">
            <a:off x="-4899" y="5807688"/>
            <a:ext cx="4248355"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flipH="1">
            <a:off x="3703235"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flipH="1">
            <a:off x="-5536" y="1042422"/>
            <a:ext cx="4248358"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flipH="1">
            <a:off x="1585296"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flipH="1">
            <a:off x="-5238" y="3160319"/>
            <a:ext cx="424834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flipH="1">
            <a:off x="-4983" y="5278215"/>
            <a:ext cx="4248368"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flipH="1">
            <a:off x="2644266"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flipH="1">
            <a:off x="-5366" y="2101374"/>
            <a:ext cx="424832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flipH="1">
            <a:off x="526390" y="-26535"/>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0" name="Google Shape;530;p12"/>
          <p:cNvSpPr/>
          <p:nvPr/>
        </p:nvSpPr>
        <p:spPr>
          <a:xfrm flipH="1">
            <a:off x="-5110" y="4219264"/>
            <a:ext cx="4248354"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flipH="1">
            <a:off x="-4813" y="6337161"/>
            <a:ext cx="4248338"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flipH="1" rot="-5400000">
            <a:off x="-1153" y="4228620"/>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3" name="Google Shape;533;p12"/>
          <p:cNvSpPr/>
          <p:nvPr/>
        </p:nvSpPr>
        <p:spPr>
          <a:xfrm flipH="1">
            <a:off x="531335" y="520838"/>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4" name="Google Shape;534;p12"/>
          <p:cNvSpPr/>
          <p:nvPr/>
        </p:nvSpPr>
        <p:spPr>
          <a:xfrm flipH="1" rot="-5400000">
            <a:off x="263125" y="789043"/>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5" name="Google Shape;535;p12"/>
          <p:cNvSpPr/>
          <p:nvPr/>
        </p:nvSpPr>
        <p:spPr>
          <a:xfrm flipH="1" rot="10800000">
            <a:off x="528460" y="5180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flipH="1" rot="10800000">
            <a:off x="2644257" y="-14555"/>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7" name="Google Shape;537;p12"/>
          <p:cNvSpPr/>
          <p:nvPr/>
        </p:nvSpPr>
        <p:spPr>
          <a:xfrm flipH="1" rot="-5400000">
            <a:off x="3167847" y="520470"/>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38" name="Google Shape;538;p12"/>
          <p:cNvSpPr/>
          <p:nvPr/>
        </p:nvSpPr>
        <p:spPr>
          <a:xfrm rot="10800000">
            <a:off x="3697442" y="-1525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flipH="1">
            <a:off x="3698360" y="5813213"/>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0" name="Google Shape;540;p12"/>
          <p:cNvSpPr/>
          <p:nvPr/>
        </p:nvSpPr>
        <p:spPr>
          <a:xfrm flipH="1">
            <a:off x="2645313" y="5819824"/>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1" name="Google Shape;541;p12"/>
          <p:cNvSpPr/>
          <p:nvPr/>
        </p:nvSpPr>
        <p:spPr>
          <a:xfrm flipH="1">
            <a:off x="1587175" y="5283830"/>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2" name="Google Shape;542;p12"/>
          <p:cNvSpPr/>
          <p:nvPr/>
        </p:nvSpPr>
        <p:spPr>
          <a:xfrm flipH="1">
            <a:off x="529235" y="58153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3" name="Google Shape;543;p12"/>
          <p:cNvSpPr/>
          <p:nvPr/>
        </p:nvSpPr>
        <p:spPr>
          <a:xfrm flipH="1" rot="5400000">
            <a:off x="262985" y="5549063"/>
            <a:ext cx="528900" cy="1061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4" name="Google Shape;544;p12"/>
          <p:cNvSpPr/>
          <p:nvPr/>
        </p:nvSpPr>
        <p:spPr>
          <a:xfrm rot="10800000">
            <a:off x="527642" y="581532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5" name="Google Shape;545;p12"/>
          <p:cNvSpPr/>
          <p:nvPr/>
        </p:nvSpPr>
        <p:spPr>
          <a:xfrm flipH="1">
            <a:off x="2647010" y="10426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6" name="Google Shape;546;p12"/>
          <p:cNvSpPr/>
          <p:nvPr>
            <p:ph idx="2" type="pic"/>
          </p:nvPr>
        </p:nvSpPr>
        <p:spPr>
          <a:xfrm>
            <a:off x="510138" y="1582563"/>
            <a:ext cx="3717000" cy="3705000"/>
          </a:xfrm>
          <a:prstGeom prst="teardrop">
            <a:avLst>
              <a:gd fmla="val 100000" name="adj"/>
            </a:avLst>
          </a:prstGeom>
          <a:noFill/>
          <a:ln>
            <a:noFill/>
          </a:ln>
        </p:spPr>
      </p:sp>
      <p:sp>
        <p:nvSpPr>
          <p:cNvPr id="547" name="Google Shape;547;p12"/>
          <p:cNvSpPr/>
          <p:nvPr/>
        </p:nvSpPr>
        <p:spPr>
          <a:xfrm flipH="1">
            <a:off x="2460" y="210385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48" name="Google Shape;548;p12"/>
          <p:cNvSpPr/>
          <p:nvPr/>
        </p:nvSpPr>
        <p:spPr>
          <a:xfrm flipH="1">
            <a:off x="11138643" y="539475"/>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flipH="1">
            <a:off x="11138706" y="2657370"/>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flipH="1">
            <a:off x="11138781" y="4775260"/>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flipH="1">
            <a:off x="11138674" y="1598419"/>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flipH="1">
            <a:off x="11663521" y="-1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flipH="1">
            <a:off x="11138749" y="3716314"/>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flipH="1">
            <a:off x="11138813" y="5834210"/>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flipH="1">
            <a:off x="11138653" y="1068946"/>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flipH="1">
            <a:off x="12192943" y="-1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flipH="1">
            <a:off x="11138728" y="3186843"/>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flipH="1">
            <a:off x="11138792" y="5304737"/>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flipH="1">
            <a:off x="11138696" y="2127898"/>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flipH="1">
            <a:off x="11134037" y="-1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flipH="1">
            <a:off x="11138760" y="4245787"/>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flipH="1">
            <a:off x="11138834" y="6363683"/>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 name="Google Shape;563;p12"/>
          <p:cNvSpPr/>
          <p:nvPr/>
        </p:nvSpPr>
        <p:spPr>
          <a:xfrm flipH="1" rot="-5400000">
            <a:off x="11133135" y="1602670"/>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4" name="Google Shape;564;p12"/>
          <p:cNvSpPr/>
          <p:nvPr/>
        </p:nvSpPr>
        <p:spPr>
          <a:xfrm rot="-5400000">
            <a:off x="11400285" y="3454275"/>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5" name="Google Shape;565;p12"/>
          <p:cNvSpPr/>
          <p:nvPr/>
        </p:nvSpPr>
        <p:spPr>
          <a:xfrm flipH="1">
            <a:off x="11134035" y="530820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6" name="Google Shape;566;p12"/>
          <p:cNvSpPr/>
          <p:nvPr/>
        </p:nvSpPr>
        <p:spPr>
          <a:xfrm flipH="1">
            <a:off x="11132678" y="1072425"/>
            <a:ext cx="10614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7" name="Google Shape;567;p12"/>
          <p:cNvSpPr/>
          <p:nvPr/>
        </p:nvSpPr>
        <p:spPr>
          <a:xfrm rot="10800000">
            <a:off x="11663517" y="1072497"/>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spTree>
      <p:nvGrpSpPr>
        <p:cNvPr id="568" name="Shape 568"/>
        <p:cNvGrpSpPr/>
        <p:nvPr/>
      </p:nvGrpSpPr>
      <p:grpSpPr>
        <a:xfrm>
          <a:off x="0" y="0"/>
          <a:ext cx="0" cy="0"/>
          <a:chOff x="0" y="0"/>
          <a:chExt cx="0" cy="0"/>
        </a:xfrm>
      </p:grpSpPr>
      <p:sp>
        <p:nvSpPr>
          <p:cNvPr id="569" name="Google Shape;569;p13"/>
          <p:cNvSpPr/>
          <p:nvPr/>
        </p:nvSpPr>
        <p:spPr>
          <a:xfrm flipH="1">
            <a:off x="11131050" y="511400"/>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flipH="1">
            <a:off x="11131114" y="2629295"/>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flipH="1">
            <a:off x="11131188" y="4747185"/>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flipH="1">
            <a:off x="11131081" y="1570344"/>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3" name="Google Shape;573;p13"/>
          <p:cNvSpPr/>
          <p:nvPr/>
        </p:nvSpPr>
        <p:spPr>
          <a:xfrm flipH="1">
            <a:off x="11131156" y="3688239"/>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4" name="Google Shape;574;p13"/>
          <p:cNvSpPr/>
          <p:nvPr/>
        </p:nvSpPr>
        <p:spPr>
          <a:xfrm flipH="1">
            <a:off x="11131220" y="5806135"/>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5" name="Google Shape;575;p13"/>
          <p:cNvSpPr/>
          <p:nvPr/>
        </p:nvSpPr>
        <p:spPr>
          <a:xfrm flipH="1">
            <a:off x="11650503"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flipH="1">
            <a:off x="11131060" y="1040871"/>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7" name="Google Shape;577;p13"/>
          <p:cNvSpPr/>
          <p:nvPr/>
        </p:nvSpPr>
        <p:spPr>
          <a:xfrm flipH="1">
            <a:off x="11131135" y="3158768"/>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8" name="Google Shape;578;p13"/>
          <p:cNvSpPr/>
          <p:nvPr/>
        </p:nvSpPr>
        <p:spPr>
          <a:xfrm flipH="1">
            <a:off x="11131199" y="5276662"/>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9" name="Google Shape;579;p13"/>
          <p:cNvSpPr/>
          <p:nvPr/>
        </p:nvSpPr>
        <p:spPr>
          <a:xfrm flipH="1">
            <a:off x="11131103" y="2099823"/>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0" name="Google Shape;580;p13"/>
          <p:cNvSpPr/>
          <p:nvPr/>
        </p:nvSpPr>
        <p:spPr>
          <a:xfrm flipH="1">
            <a:off x="11131167" y="4217712"/>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1" name="Google Shape;581;p13"/>
          <p:cNvSpPr/>
          <p:nvPr/>
        </p:nvSpPr>
        <p:spPr>
          <a:xfrm flipH="1">
            <a:off x="11131241" y="6335608"/>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2" name="Google Shape;582;p13"/>
          <p:cNvSpPr/>
          <p:nvPr/>
        </p:nvSpPr>
        <p:spPr>
          <a:xfrm flipH="1" rot="5400000">
            <a:off x="11391198" y="253588"/>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3" name="Google Shape;583;p13"/>
          <p:cNvSpPr/>
          <p:nvPr/>
        </p:nvSpPr>
        <p:spPr>
          <a:xfrm rot="5400000">
            <a:off x="11398505" y="779618"/>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4" name="Google Shape;584;p13"/>
          <p:cNvSpPr/>
          <p:nvPr/>
        </p:nvSpPr>
        <p:spPr>
          <a:xfrm rot="10800000">
            <a:off x="11669476" y="508619"/>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11666880" y="5276655"/>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6" name="Google Shape;586;p13"/>
          <p:cNvSpPr/>
          <p:nvPr/>
        </p:nvSpPr>
        <p:spPr>
          <a:xfrm flipH="1">
            <a:off x="11139880" y="21051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7" name="Google Shape;587;p13"/>
          <p:cNvSpPr/>
          <p:nvPr/>
        </p:nvSpPr>
        <p:spPr>
          <a:xfrm flipH="1">
            <a:off x="11666130" y="4218813"/>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8" name="Google Shape;588;p13"/>
          <p:cNvSpPr txBox="1"/>
          <p:nvPr>
            <p:ph type="title"/>
          </p:nvPr>
        </p:nvSpPr>
        <p:spPr>
          <a:xfrm>
            <a:off x="5297641" y="509800"/>
            <a:ext cx="5637000" cy="46794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200"/>
              <a:buNone/>
              <a:defRPr sz="7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89" name="Google Shape;589;p13"/>
          <p:cNvSpPr txBox="1"/>
          <p:nvPr>
            <p:ph idx="1" type="body"/>
          </p:nvPr>
        </p:nvSpPr>
        <p:spPr>
          <a:xfrm>
            <a:off x="217650" y="5491100"/>
            <a:ext cx="10717200" cy="8571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412750" lvl="1" marL="914400" rtl="0">
              <a:spcBef>
                <a:spcPts val="0"/>
              </a:spcBef>
              <a:spcAft>
                <a:spcPts val="0"/>
              </a:spcAft>
              <a:buSzPts val="2900"/>
              <a:buChar char="○"/>
              <a:defRPr sz="2900"/>
            </a:lvl2pPr>
            <a:lvl3pPr indent="-412750" lvl="2" marL="1371600" rtl="0">
              <a:spcBef>
                <a:spcPts val="0"/>
              </a:spcBef>
              <a:spcAft>
                <a:spcPts val="0"/>
              </a:spcAft>
              <a:buSzPts val="2900"/>
              <a:buChar char="■"/>
              <a:defRPr sz="2900"/>
            </a:lvl3pPr>
            <a:lvl4pPr indent="-412750" lvl="3" marL="1828800" rtl="0">
              <a:spcBef>
                <a:spcPts val="0"/>
              </a:spcBef>
              <a:spcAft>
                <a:spcPts val="0"/>
              </a:spcAft>
              <a:buSzPts val="2900"/>
              <a:buChar char="●"/>
              <a:defRPr sz="2900"/>
            </a:lvl4pPr>
            <a:lvl5pPr indent="-412750" lvl="4" marL="2286000" rtl="0">
              <a:spcBef>
                <a:spcPts val="0"/>
              </a:spcBef>
              <a:spcAft>
                <a:spcPts val="0"/>
              </a:spcAft>
              <a:buSzPts val="2900"/>
              <a:buChar char="○"/>
              <a:defRPr sz="2900"/>
            </a:lvl5pPr>
            <a:lvl6pPr indent="-412750" lvl="5" marL="2743200" rtl="0">
              <a:spcBef>
                <a:spcPts val="0"/>
              </a:spcBef>
              <a:spcAft>
                <a:spcPts val="0"/>
              </a:spcAft>
              <a:buSzPts val="2900"/>
              <a:buChar char="■"/>
              <a:defRPr sz="2900"/>
            </a:lvl6pPr>
            <a:lvl7pPr indent="-412750" lvl="6" marL="3200400" rtl="0">
              <a:spcBef>
                <a:spcPts val="0"/>
              </a:spcBef>
              <a:spcAft>
                <a:spcPts val="0"/>
              </a:spcAft>
              <a:buSzPts val="2900"/>
              <a:buChar char="●"/>
              <a:defRPr sz="2900"/>
            </a:lvl7pPr>
            <a:lvl8pPr indent="-412750" lvl="7" marL="3657600" rtl="0">
              <a:spcBef>
                <a:spcPts val="0"/>
              </a:spcBef>
              <a:spcAft>
                <a:spcPts val="0"/>
              </a:spcAft>
              <a:buSzPts val="2900"/>
              <a:buChar char="○"/>
              <a:defRPr sz="2900"/>
            </a:lvl8pPr>
            <a:lvl9pPr indent="-412750" lvl="8" marL="4114800" rtl="0">
              <a:spcBef>
                <a:spcPts val="0"/>
              </a:spcBef>
              <a:spcAft>
                <a:spcPts val="0"/>
              </a:spcAft>
              <a:buSzPts val="2900"/>
              <a:buChar char="■"/>
              <a:defRPr sz="2900"/>
            </a:lvl9pPr>
          </a:lstStyle>
          <a:p/>
        </p:txBody>
      </p:sp>
      <p:sp>
        <p:nvSpPr>
          <p:cNvPr id="590" name="Google Shape;590;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1" name="Google Shape;591;p13"/>
          <p:cNvSpPr/>
          <p:nvPr>
            <p:ph idx="2" type="pic"/>
          </p:nvPr>
        </p:nvSpPr>
        <p:spPr>
          <a:xfrm>
            <a:off x="598650" y="509800"/>
            <a:ext cx="6469500" cy="4679400"/>
          </a:xfrm>
          <a:prstGeom prst="rect">
            <a:avLst/>
          </a:prstGeom>
          <a:noFill/>
          <a:ln>
            <a:noFill/>
          </a:ln>
        </p:spPr>
      </p:sp>
      <p:sp>
        <p:nvSpPr>
          <p:cNvPr id="592" name="Google Shape;592;p13"/>
          <p:cNvSpPr/>
          <p:nvPr/>
        </p:nvSpPr>
        <p:spPr>
          <a:xfrm flipH="1">
            <a:off x="11134037" y="-1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593" name="Shape 593"/>
        <p:cNvGrpSpPr/>
        <p:nvPr/>
      </p:nvGrpSpPr>
      <p:grpSpPr>
        <a:xfrm>
          <a:off x="0" y="0"/>
          <a:ext cx="0" cy="0"/>
          <a:chOff x="0" y="0"/>
          <a:chExt cx="0" cy="0"/>
        </a:xfrm>
      </p:grpSpPr>
      <p:sp>
        <p:nvSpPr>
          <p:cNvPr id="594" name="Google Shape;594;p14"/>
          <p:cNvSpPr/>
          <p:nvPr/>
        </p:nvSpPr>
        <p:spPr>
          <a:xfrm flipH="1">
            <a:off x="11131050" y="511400"/>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5" name="Google Shape;595;p14"/>
          <p:cNvSpPr/>
          <p:nvPr/>
        </p:nvSpPr>
        <p:spPr>
          <a:xfrm flipH="1">
            <a:off x="11131114" y="2629295"/>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6" name="Google Shape;596;p14"/>
          <p:cNvSpPr/>
          <p:nvPr/>
        </p:nvSpPr>
        <p:spPr>
          <a:xfrm flipH="1">
            <a:off x="11131188" y="4747185"/>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7" name="Google Shape;597;p14"/>
          <p:cNvSpPr/>
          <p:nvPr/>
        </p:nvSpPr>
        <p:spPr>
          <a:xfrm flipH="1">
            <a:off x="11131081" y="1570344"/>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8" name="Google Shape;598;p14"/>
          <p:cNvSpPr/>
          <p:nvPr/>
        </p:nvSpPr>
        <p:spPr>
          <a:xfrm flipH="1">
            <a:off x="11131156" y="3688239"/>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9" name="Google Shape;599;p14"/>
          <p:cNvSpPr/>
          <p:nvPr/>
        </p:nvSpPr>
        <p:spPr>
          <a:xfrm flipH="1">
            <a:off x="11131220" y="5806135"/>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0" name="Google Shape;600;p14"/>
          <p:cNvSpPr/>
          <p:nvPr/>
        </p:nvSpPr>
        <p:spPr>
          <a:xfrm flipH="1">
            <a:off x="11650503"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1" name="Google Shape;601;p14"/>
          <p:cNvSpPr/>
          <p:nvPr/>
        </p:nvSpPr>
        <p:spPr>
          <a:xfrm flipH="1">
            <a:off x="11131060" y="1040871"/>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2" name="Google Shape;602;p14"/>
          <p:cNvSpPr/>
          <p:nvPr/>
        </p:nvSpPr>
        <p:spPr>
          <a:xfrm flipH="1">
            <a:off x="11131135" y="3158768"/>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 name="Google Shape;603;p14"/>
          <p:cNvSpPr/>
          <p:nvPr/>
        </p:nvSpPr>
        <p:spPr>
          <a:xfrm flipH="1">
            <a:off x="11131199" y="5276662"/>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4" name="Google Shape;604;p14"/>
          <p:cNvSpPr/>
          <p:nvPr/>
        </p:nvSpPr>
        <p:spPr>
          <a:xfrm flipH="1">
            <a:off x="11131103" y="2099823"/>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5" name="Google Shape;605;p14"/>
          <p:cNvSpPr/>
          <p:nvPr/>
        </p:nvSpPr>
        <p:spPr>
          <a:xfrm flipH="1">
            <a:off x="11131167" y="4217712"/>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6" name="Google Shape;606;p14"/>
          <p:cNvSpPr/>
          <p:nvPr/>
        </p:nvSpPr>
        <p:spPr>
          <a:xfrm flipH="1">
            <a:off x="11131241" y="6335608"/>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7" name="Google Shape;607;p14"/>
          <p:cNvSpPr/>
          <p:nvPr/>
        </p:nvSpPr>
        <p:spPr>
          <a:xfrm flipH="1" rot="5400000">
            <a:off x="11391198" y="253588"/>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08" name="Google Shape;608;p14"/>
          <p:cNvSpPr/>
          <p:nvPr/>
        </p:nvSpPr>
        <p:spPr>
          <a:xfrm rot="5400000">
            <a:off x="11398505" y="779618"/>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09" name="Google Shape;609;p14"/>
          <p:cNvSpPr/>
          <p:nvPr/>
        </p:nvSpPr>
        <p:spPr>
          <a:xfrm rot="10800000">
            <a:off x="11669476" y="508619"/>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0" name="Google Shape;610;p14"/>
          <p:cNvSpPr/>
          <p:nvPr/>
        </p:nvSpPr>
        <p:spPr>
          <a:xfrm>
            <a:off x="11666880" y="5276655"/>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11" name="Google Shape;611;p14"/>
          <p:cNvSpPr/>
          <p:nvPr/>
        </p:nvSpPr>
        <p:spPr>
          <a:xfrm flipH="1">
            <a:off x="11139880" y="21051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12" name="Google Shape;612;p14"/>
          <p:cNvSpPr/>
          <p:nvPr/>
        </p:nvSpPr>
        <p:spPr>
          <a:xfrm flipH="1">
            <a:off x="11666130" y="4218813"/>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13" name="Google Shape;613;p14"/>
          <p:cNvSpPr/>
          <p:nvPr/>
        </p:nvSpPr>
        <p:spPr>
          <a:xfrm flipH="1">
            <a:off x="11134037" y="-1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4" name="Google Shape;614;p14"/>
          <p:cNvSpPr/>
          <p:nvPr>
            <p:ph idx="2" type="pic"/>
          </p:nvPr>
        </p:nvSpPr>
        <p:spPr>
          <a:xfrm>
            <a:off x="6342475" y="0"/>
            <a:ext cx="5508600" cy="6858000"/>
          </a:xfrm>
          <a:prstGeom prst="rect">
            <a:avLst/>
          </a:prstGeom>
          <a:noFill/>
          <a:ln>
            <a:noFill/>
          </a:ln>
        </p:spPr>
      </p:sp>
      <p:sp>
        <p:nvSpPr>
          <p:cNvPr id="615" name="Google Shape;615;p14"/>
          <p:cNvSpPr txBox="1"/>
          <p:nvPr>
            <p:ph type="title"/>
          </p:nvPr>
        </p:nvSpPr>
        <p:spPr>
          <a:xfrm>
            <a:off x="636150" y="772250"/>
            <a:ext cx="5162400" cy="16458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16" name="Google Shape;616;p14"/>
          <p:cNvSpPr txBox="1"/>
          <p:nvPr>
            <p:ph idx="1" type="body"/>
          </p:nvPr>
        </p:nvSpPr>
        <p:spPr>
          <a:xfrm>
            <a:off x="636150" y="2555350"/>
            <a:ext cx="5162400" cy="35304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412750" lvl="1" marL="914400" rtl="0">
              <a:spcBef>
                <a:spcPts val="0"/>
              </a:spcBef>
              <a:spcAft>
                <a:spcPts val="0"/>
              </a:spcAft>
              <a:buSzPts val="2900"/>
              <a:buChar char="○"/>
              <a:defRPr sz="2900"/>
            </a:lvl2pPr>
            <a:lvl3pPr indent="-412750" lvl="2" marL="1371600" rtl="0">
              <a:spcBef>
                <a:spcPts val="0"/>
              </a:spcBef>
              <a:spcAft>
                <a:spcPts val="0"/>
              </a:spcAft>
              <a:buSzPts val="2900"/>
              <a:buChar char="■"/>
              <a:defRPr sz="2900"/>
            </a:lvl3pPr>
            <a:lvl4pPr indent="-412750" lvl="3" marL="1828800" rtl="0">
              <a:spcBef>
                <a:spcPts val="0"/>
              </a:spcBef>
              <a:spcAft>
                <a:spcPts val="0"/>
              </a:spcAft>
              <a:buSzPts val="2900"/>
              <a:buChar char="●"/>
              <a:defRPr sz="2900"/>
            </a:lvl4pPr>
            <a:lvl5pPr indent="-412750" lvl="4" marL="2286000" rtl="0">
              <a:spcBef>
                <a:spcPts val="0"/>
              </a:spcBef>
              <a:spcAft>
                <a:spcPts val="0"/>
              </a:spcAft>
              <a:buSzPts val="2900"/>
              <a:buChar char="○"/>
              <a:defRPr sz="2900"/>
            </a:lvl5pPr>
            <a:lvl6pPr indent="-412750" lvl="5" marL="2743200" rtl="0">
              <a:spcBef>
                <a:spcPts val="0"/>
              </a:spcBef>
              <a:spcAft>
                <a:spcPts val="0"/>
              </a:spcAft>
              <a:buSzPts val="2900"/>
              <a:buChar char="■"/>
              <a:defRPr sz="2900"/>
            </a:lvl6pPr>
            <a:lvl7pPr indent="-412750" lvl="6" marL="3200400" rtl="0">
              <a:spcBef>
                <a:spcPts val="0"/>
              </a:spcBef>
              <a:spcAft>
                <a:spcPts val="0"/>
              </a:spcAft>
              <a:buSzPts val="2900"/>
              <a:buChar char="●"/>
              <a:defRPr sz="2900"/>
            </a:lvl7pPr>
            <a:lvl8pPr indent="-412750" lvl="7" marL="3657600" rtl="0">
              <a:spcBef>
                <a:spcPts val="0"/>
              </a:spcBef>
              <a:spcAft>
                <a:spcPts val="0"/>
              </a:spcAft>
              <a:buSzPts val="2900"/>
              <a:buChar char="○"/>
              <a:defRPr sz="2900"/>
            </a:lvl8pPr>
            <a:lvl9pPr indent="-412750" lvl="8" marL="4114800" rtl="0">
              <a:spcBef>
                <a:spcPts val="0"/>
              </a:spcBef>
              <a:spcAft>
                <a:spcPts val="0"/>
              </a:spcAft>
              <a:buSzPts val="2900"/>
              <a:buChar char="■"/>
              <a:defRPr sz="2900"/>
            </a:lvl9pPr>
          </a:lstStyle>
          <a:p/>
        </p:txBody>
      </p:sp>
      <p:sp>
        <p:nvSpPr>
          <p:cNvPr id="617" name="Google Shape;617;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spTree>
      <p:nvGrpSpPr>
        <p:cNvPr id="618" name="Shape 618"/>
        <p:cNvGrpSpPr/>
        <p:nvPr/>
      </p:nvGrpSpPr>
      <p:grpSpPr>
        <a:xfrm>
          <a:off x="0" y="0"/>
          <a:ext cx="0" cy="0"/>
          <a:chOff x="0" y="0"/>
          <a:chExt cx="0" cy="0"/>
        </a:xfrm>
      </p:grpSpPr>
      <p:grpSp>
        <p:nvGrpSpPr>
          <p:cNvPr id="619" name="Google Shape;619;p15"/>
          <p:cNvGrpSpPr/>
          <p:nvPr/>
        </p:nvGrpSpPr>
        <p:grpSpPr>
          <a:xfrm>
            <a:off x="-25943" y="-27948"/>
            <a:ext cx="12217854" cy="6914131"/>
            <a:chOff x="-25943" y="-27948"/>
            <a:chExt cx="12217854" cy="6914131"/>
          </a:xfrm>
        </p:grpSpPr>
        <p:grpSp>
          <p:nvGrpSpPr>
            <p:cNvPr id="620" name="Google Shape;620;p15"/>
            <p:cNvGrpSpPr/>
            <p:nvPr/>
          </p:nvGrpSpPr>
          <p:grpSpPr>
            <a:xfrm>
              <a:off x="5816035" y="-27948"/>
              <a:ext cx="6375876" cy="6911067"/>
              <a:chOff x="3744151" y="3553"/>
              <a:chExt cx="4037153" cy="4376032"/>
            </a:xfrm>
          </p:grpSpPr>
          <p:sp>
            <p:nvSpPr>
              <p:cNvPr id="621" name="Google Shape;621;p15"/>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2" name="Google Shape;622;p15"/>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4" name="Google Shape;624;p15"/>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5" name="Google Shape;625;p15"/>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6" name="Google Shape;626;p15"/>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7" name="Google Shape;627;p15"/>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8" name="Google Shape;628;p15"/>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9" name="Google Shape;629;p15"/>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0" name="Google Shape;630;p15"/>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1" name="Google Shape;631;p15"/>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2" name="Google Shape;632;p15"/>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3" name="Google Shape;633;p15"/>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4" name="Google Shape;634;p15"/>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5" name="Google Shape;635;p15"/>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6" name="Google Shape;636;p15"/>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8" name="Google Shape;638;p15"/>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9" name="Google Shape;639;p15"/>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1" name="Google Shape;641;p15"/>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2" name="Google Shape;642;p15"/>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3" name="Google Shape;643;p15"/>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4" name="Google Shape;644;p15"/>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45" name="Google Shape;645;p15"/>
            <p:cNvSpPr/>
            <p:nvPr/>
          </p:nvSpPr>
          <p:spPr>
            <a:xfrm>
              <a:off x="1061" y="511525"/>
              <a:ext cx="5812440"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6" name="Google Shape;646;p15"/>
            <p:cNvSpPr/>
            <p:nvPr/>
          </p:nvSpPr>
          <p:spPr>
            <a:xfrm>
              <a:off x="156251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671" y="2629421"/>
              <a:ext cx="5812482"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368038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9" name="Google Shape;649;p15"/>
            <p:cNvSpPr/>
            <p:nvPr/>
          </p:nvSpPr>
          <p:spPr>
            <a:xfrm>
              <a:off x="286" y="4747312"/>
              <a:ext cx="5812458"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0" name="Google Shape;650;p15"/>
            <p:cNvSpPr/>
            <p:nvPr/>
          </p:nvSpPr>
          <p:spPr>
            <a:xfrm>
              <a:off x="503541"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870" y="1570470"/>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262141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3" name="Google Shape;653;p15"/>
            <p:cNvSpPr/>
            <p:nvPr/>
          </p:nvSpPr>
          <p:spPr>
            <a:xfrm>
              <a:off x="479" y="3688366"/>
              <a:ext cx="5812440"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4" name="Google Shape;654;p15"/>
            <p:cNvSpPr/>
            <p:nvPr/>
          </p:nvSpPr>
          <p:spPr>
            <a:xfrm>
              <a:off x="4739359"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95" y="5806263"/>
              <a:ext cx="581247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259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963" y="1040997"/>
              <a:ext cx="5812481"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8" name="Google Shape;658;p15"/>
            <p:cNvSpPr/>
            <p:nvPr/>
          </p:nvSpPr>
          <p:spPr>
            <a:xfrm>
              <a:off x="209199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9" name="Google Shape;659;p15"/>
            <p:cNvSpPr/>
            <p:nvPr/>
          </p:nvSpPr>
          <p:spPr>
            <a:xfrm>
              <a:off x="577" y="3158894"/>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0" name="Google Shape;660;p15"/>
            <p:cNvSpPr/>
            <p:nvPr/>
          </p:nvSpPr>
          <p:spPr>
            <a:xfrm>
              <a:off x="4209874"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193" y="5276790"/>
              <a:ext cx="5812494"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103302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3" name="Google Shape;663;p15"/>
            <p:cNvSpPr/>
            <p:nvPr/>
          </p:nvSpPr>
          <p:spPr>
            <a:xfrm>
              <a:off x="770" y="2099949"/>
              <a:ext cx="5812440"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4" name="Google Shape;664;p15"/>
            <p:cNvSpPr/>
            <p:nvPr/>
          </p:nvSpPr>
          <p:spPr>
            <a:xfrm>
              <a:off x="315090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5" name="Google Shape;665;p15"/>
            <p:cNvSpPr/>
            <p:nvPr/>
          </p:nvSpPr>
          <p:spPr>
            <a:xfrm>
              <a:off x="386" y="4217839"/>
              <a:ext cx="5812475"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52688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7" name="Google Shape;667;p15"/>
            <p:cNvSpPr/>
            <p:nvPr/>
          </p:nvSpPr>
          <p:spPr>
            <a:xfrm>
              <a:off x="1" y="6335736"/>
              <a:ext cx="5812453"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68" name="Google Shape;668;p15"/>
          <p:cNvSpPr txBox="1"/>
          <p:nvPr>
            <p:ph type="title"/>
          </p:nvPr>
        </p:nvSpPr>
        <p:spPr>
          <a:xfrm>
            <a:off x="683250" y="1874626"/>
            <a:ext cx="10825500" cy="36399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669" name="Google Shape;669;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0" name="Google Shape;670;p15"/>
          <p:cNvSpPr txBox="1"/>
          <p:nvPr>
            <p:ph idx="1" type="subTitle"/>
          </p:nvPr>
        </p:nvSpPr>
        <p:spPr>
          <a:xfrm>
            <a:off x="683250" y="5595313"/>
            <a:ext cx="10825500" cy="731700"/>
          </a:xfrm>
          <a:prstGeom prst="rect">
            <a:avLst/>
          </a:prstGeom>
        </p:spPr>
        <p:txBody>
          <a:bodyPr anchorCtr="0" anchor="t" bIns="121900" lIns="121900" spcFirstLastPara="1" rIns="121900" wrap="square" tIns="121900">
            <a:norm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2200"/>
              <a:buNone/>
              <a:defRPr sz="2200"/>
            </a:lvl2pPr>
            <a:lvl3pPr lvl="2" rtl="0" algn="r">
              <a:lnSpc>
                <a:spcPct val="100000"/>
              </a:lnSpc>
              <a:spcBef>
                <a:spcPts val="0"/>
              </a:spcBef>
              <a:spcAft>
                <a:spcPts val="0"/>
              </a:spcAft>
              <a:buSzPts val="2200"/>
              <a:buNone/>
              <a:defRPr sz="2200"/>
            </a:lvl3pPr>
            <a:lvl4pPr lvl="3" rtl="0" algn="r">
              <a:lnSpc>
                <a:spcPct val="100000"/>
              </a:lnSpc>
              <a:spcBef>
                <a:spcPts val="0"/>
              </a:spcBef>
              <a:spcAft>
                <a:spcPts val="0"/>
              </a:spcAft>
              <a:buSzPts val="2200"/>
              <a:buNone/>
              <a:defRPr sz="2200"/>
            </a:lvl4pPr>
            <a:lvl5pPr lvl="4" rtl="0" algn="r">
              <a:lnSpc>
                <a:spcPct val="100000"/>
              </a:lnSpc>
              <a:spcBef>
                <a:spcPts val="0"/>
              </a:spcBef>
              <a:spcAft>
                <a:spcPts val="0"/>
              </a:spcAft>
              <a:buSzPts val="2200"/>
              <a:buNone/>
              <a:defRPr sz="2200"/>
            </a:lvl5pPr>
            <a:lvl6pPr lvl="5" rtl="0" algn="r">
              <a:lnSpc>
                <a:spcPct val="100000"/>
              </a:lnSpc>
              <a:spcBef>
                <a:spcPts val="0"/>
              </a:spcBef>
              <a:spcAft>
                <a:spcPts val="0"/>
              </a:spcAft>
              <a:buSzPts val="2200"/>
              <a:buNone/>
              <a:defRPr sz="2200"/>
            </a:lvl6pPr>
            <a:lvl7pPr lvl="6" rtl="0" algn="r">
              <a:lnSpc>
                <a:spcPct val="100000"/>
              </a:lnSpc>
              <a:spcBef>
                <a:spcPts val="0"/>
              </a:spcBef>
              <a:spcAft>
                <a:spcPts val="0"/>
              </a:spcAft>
              <a:buSzPts val="2200"/>
              <a:buNone/>
              <a:defRPr sz="2200"/>
            </a:lvl7pPr>
            <a:lvl8pPr lvl="7" rtl="0" algn="r">
              <a:lnSpc>
                <a:spcPct val="100000"/>
              </a:lnSpc>
              <a:spcBef>
                <a:spcPts val="0"/>
              </a:spcBef>
              <a:spcAft>
                <a:spcPts val="0"/>
              </a:spcAft>
              <a:buSzPts val="2200"/>
              <a:buNone/>
              <a:defRPr sz="2200"/>
            </a:lvl8pPr>
            <a:lvl9pPr lvl="8" rtl="0" algn="r">
              <a:lnSpc>
                <a:spcPct val="100000"/>
              </a:lnSpc>
              <a:spcBef>
                <a:spcPts val="0"/>
              </a:spcBef>
              <a:spcAft>
                <a:spcPts val="0"/>
              </a:spcAft>
              <a:buSzPts val="2200"/>
              <a:buNone/>
              <a:defRPr sz="2200"/>
            </a:lvl9pPr>
          </a:lstStyle>
          <a:p/>
        </p:txBody>
      </p:sp>
      <p:sp>
        <p:nvSpPr>
          <p:cNvPr id="671" name="Google Shape;671;p15"/>
          <p:cNvSpPr txBox="1"/>
          <p:nvPr>
            <p:ph idx="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2" name="Google Shape;672;p15"/>
          <p:cNvSpPr/>
          <p:nvPr/>
        </p:nvSpPr>
        <p:spPr>
          <a:xfrm>
            <a:off x="7025" y="1062650"/>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3" name="Google Shape;673;p15"/>
          <p:cNvSpPr/>
          <p:nvPr/>
        </p:nvSpPr>
        <p:spPr>
          <a:xfrm rot="5400000">
            <a:off x="-527187" y="5304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4" name="Google Shape;674;p15"/>
          <p:cNvSpPr/>
          <p:nvPr/>
        </p:nvSpPr>
        <p:spPr>
          <a:xfrm flipH="1" rot="5400000">
            <a:off x="-105" y="10573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5" name="Google Shape;675;p15"/>
          <p:cNvSpPr/>
          <p:nvPr/>
        </p:nvSpPr>
        <p:spPr>
          <a:xfrm>
            <a:off x="536675" y="58138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6" name="Google Shape;676;p15"/>
          <p:cNvSpPr/>
          <p:nvPr/>
        </p:nvSpPr>
        <p:spPr>
          <a:xfrm rot="5400000">
            <a:off x="10853600" y="78282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7" name="Google Shape;677;p15"/>
          <p:cNvSpPr/>
          <p:nvPr/>
        </p:nvSpPr>
        <p:spPr>
          <a:xfrm rot="5400000">
            <a:off x="10853600" y="237597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8" name="Google Shape;678;p15"/>
          <p:cNvSpPr/>
          <p:nvPr/>
        </p:nvSpPr>
        <p:spPr>
          <a:xfrm rot="-5400000">
            <a:off x="11391500" y="1838075"/>
            <a:ext cx="528900" cy="1072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9" name="Google Shape;679;p15"/>
          <p:cNvSpPr/>
          <p:nvPr/>
        </p:nvSpPr>
        <p:spPr>
          <a:xfrm rot="5400000">
            <a:off x="11119057" y="21090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rot="10800000">
            <a:off x="11131750" y="6351003"/>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1" name="Google Shape;681;p15"/>
          <p:cNvSpPr/>
          <p:nvPr/>
        </p:nvSpPr>
        <p:spPr>
          <a:xfrm>
            <a:off x="11648750" y="528345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2" name="Google Shape;682;p15"/>
          <p:cNvSpPr/>
          <p:nvPr/>
        </p:nvSpPr>
        <p:spPr>
          <a:xfrm>
            <a:off x="2090175" y="-28000"/>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3" name="Google Shape;683;p15"/>
          <p:cNvSpPr/>
          <p:nvPr/>
        </p:nvSpPr>
        <p:spPr>
          <a:xfrm rot="5400000">
            <a:off x="2883825" y="237700"/>
            <a:ext cx="10617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4" name="Google Shape;684;p15"/>
          <p:cNvSpPr/>
          <p:nvPr/>
        </p:nvSpPr>
        <p:spPr>
          <a:xfrm rot="10800000">
            <a:off x="3149431" y="-2794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85" name="Shape 685"/>
        <p:cNvGrpSpPr/>
        <p:nvPr/>
      </p:nvGrpSpPr>
      <p:grpSpPr>
        <a:xfrm>
          <a:off x="0" y="0"/>
          <a:ext cx="0" cy="0"/>
          <a:chOff x="0" y="0"/>
          <a:chExt cx="0" cy="0"/>
        </a:xfrm>
      </p:grpSpPr>
      <p:sp>
        <p:nvSpPr>
          <p:cNvPr id="686" name="Google Shape;686;p16"/>
          <p:cNvSpPr/>
          <p:nvPr/>
        </p:nvSpPr>
        <p:spPr>
          <a:xfrm>
            <a:off x="7954078"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7" name="Google Shape;687;p16"/>
          <p:cNvSpPr/>
          <p:nvPr/>
        </p:nvSpPr>
        <p:spPr>
          <a:xfrm>
            <a:off x="7950402" y="511525"/>
            <a:ext cx="4238238"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8" name="Google Shape;688;p16"/>
          <p:cNvSpPr/>
          <p:nvPr/>
        </p:nvSpPr>
        <p:spPr>
          <a:xfrm>
            <a:off x="10071987"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9" name="Google Shape;689;p16"/>
          <p:cNvSpPr/>
          <p:nvPr/>
        </p:nvSpPr>
        <p:spPr>
          <a:xfrm>
            <a:off x="7950117" y="2629421"/>
            <a:ext cx="4238268"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0" name="Google Shape;690;p16"/>
          <p:cNvSpPr/>
          <p:nvPr/>
        </p:nvSpPr>
        <p:spPr>
          <a:xfrm>
            <a:off x="7949836" y="4747312"/>
            <a:ext cx="4238250"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9013016"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2" name="Google Shape;692;p16"/>
          <p:cNvSpPr/>
          <p:nvPr/>
        </p:nvSpPr>
        <p:spPr>
          <a:xfrm>
            <a:off x="7950262" y="1570470"/>
            <a:ext cx="4238252"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3" name="Google Shape;693;p16"/>
          <p:cNvSpPr/>
          <p:nvPr/>
        </p:nvSpPr>
        <p:spPr>
          <a:xfrm>
            <a:off x="11130893"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4" name="Google Shape;694;p16"/>
          <p:cNvSpPr/>
          <p:nvPr/>
        </p:nvSpPr>
        <p:spPr>
          <a:xfrm>
            <a:off x="7949977" y="3688366"/>
            <a:ext cx="4238238"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7949697" y="5806263"/>
            <a:ext cx="4238264"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8483532"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7950330" y="1040997"/>
            <a:ext cx="42382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10601471"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7950049" y="3158894"/>
            <a:ext cx="4238252"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7949768" y="5276790"/>
            <a:ext cx="4238277"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9542501"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7950189" y="2099949"/>
            <a:ext cx="4238238"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11660377"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7949909" y="4217839"/>
            <a:ext cx="4238263"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7949628" y="6335736"/>
            <a:ext cx="4238247"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rot="5400000">
            <a:off x="10604613" y="42272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7" name="Google Shape;707;p16"/>
          <p:cNvSpPr/>
          <p:nvPr/>
        </p:nvSpPr>
        <p:spPr>
          <a:xfrm>
            <a:off x="10072125" y="369679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8" name="Google Shape;708;p16"/>
          <p:cNvSpPr/>
          <p:nvPr/>
        </p:nvSpPr>
        <p:spPr>
          <a:xfrm rot="5400000">
            <a:off x="9537913" y="316455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9" name="Google Shape;709;p16"/>
          <p:cNvSpPr/>
          <p:nvPr/>
        </p:nvSpPr>
        <p:spPr>
          <a:xfrm>
            <a:off x="10072125" y="2639783"/>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0" name="Google Shape;710;p16"/>
          <p:cNvSpPr/>
          <p:nvPr/>
        </p:nvSpPr>
        <p:spPr>
          <a:xfrm>
            <a:off x="10072125" y="519425"/>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1" name="Google Shape;711;p16"/>
          <p:cNvSpPr/>
          <p:nvPr/>
        </p:nvSpPr>
        <p:spPr>
          <a:xfrm rot="5400000">
            <a:off x="10072875" y="1577975"/>
            <a:ext cx="26475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2" name="Google Shape;712;p16"/>
          <p:cNvSpPr/>
          <p:nvPr/>
        </p:nvSpPr>
        <p:spPr>
          <a:xfrm rot="10800000">
            <a:off x="11134206" y="51663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3" name="Google Shape;713;p16"/>
          <p:cNvSpPr/>
          <p:nvPr/>
        </p:nvSpPr>
        <p:spPr>
          <a:xfrm flipH="1">
            <a:off x="11134231" y="263912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4" name="Google Shape;714;p16"/>
          <p:cNvSpPr/>
          <p:nvPr/>
        </p:nvSpPr>
        <p:spPr>
          <a:xfrm flipH="1" rot="10800000">
            <a:off x="10064988" y="263912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5" name="Google Shape;715;p16"/>
          <p:cNvSpPr/>
          <p:nvPr/>
        </p:nvSpPr>
        <p:spPr>
          <a:xfrm flipH="1" rot="5400000">
            <a:off x="10064995" y="369148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6" name="Google Shape;716;p16"/>
          <p:cNvSpPr/>
          <p:nvPr/>
        </p:nvSpPr>
        <p:spPr>
          <a:xfrm flipH="1" rot="-5400000">
            <a:off x="11134209" y="369609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7" name="Google Shape;717;p16"/>
          <p:cNvSpPr/>
          <p:nvPr/>
        </p:nvSpPr>
        <p:spPr>
          <a:xfrm rot="10800000">
            <a:off x="7958328" y="3692183"/>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8" name="Google Shape;718;p16"/>
          <p:cNvSpPr/>
          <p:nvPr/>
        </p:nvSpPr>
        <p:spPr>
          <a:xfrm rot="5400000">
            <a:off x="7434738" y="4227208"/>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9" name="Google Shape;719;p16"/>
          <p:cNvSpPr/>
          <p:nvPr/>
        </p:nvSpPr>
        <p:spPr>
          <a:xfrm flipH="1" rot="10800000">
            <a:off x="7964350" y="369148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0" name="Google Shape;720;p16"/>
          <p:cNvSpPr/>
          <p:nvPr/>
        </p:nvSpPr>
        <p:spPr>
          <a:xfrm>
            <a:off x="7964400" y="581180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1" name="Google Shape;721;p16"/>
          <p:cNvSpPr/>
          <p:nvPr/>
        </p:nvSpPr>
        <p:spPr>
          <a:xfrm>
            <a:off x="9018375" y="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2" name="Google Shape;722;p16"/>
          <p:cNvSpPr/>
          <p:nvPr/>
        </p:nvSpPr>
        <p:spPr>
          <a:xfrm rot="5400000">
            <a:off x="8222475" y="1306303"/>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3" name="Google Shape;723;p16"/>
          <p:cNvSpPr/>
          <p:nvPr/>
        </p:nvSpPr>
        <p:spPr>
          <a:xfrm>
            <a:off x="9019125" y="4744950"/>
            <a:ext cx="528900" cy="2112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4" name="Google Shape;724;p16"/>
          <p:cNvSpPr/>
          <p:nvPr/>
        </p:nvSpPr>
        <p:spPr>
          <a:xfrm rot="-5400000">
            <a:off x="11397160" y="5540025"/>
            <a:ext cx="528900" cy="1061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5" name="Google Shape;725;p16"/>
          <p:cNvSpPr/>
          <p:nvPr/>
        </p:nvSpPr>
        <p:spPr>
          <a:xfrm>
            <a:off x="10077075" y="4753100"/>
            <a:ext cx="528900" cy="2112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6" name="Google Shape;726;p16"/>
          <p:cNvSpPr/>
          <p:nvPr/>
        </p:nvSpPr>
        <p:spPr>
          <a:xfrm>
            <a:off x="11135025" y="5813900"/>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7" name="Google Shape;727;p16"/>
          <p:cNvSpPr/>
          <p:nvPr/>
        </p:nvSpPr>
        <p:spPr>
          <a:xfrm flipH="1" rot="10800000">
            <a:off x="11135025" y="581391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8" name="Google Shape;728;p16"/>
          <p:cNvSpPr/>
          <p:nvPr/>
        </p:nvSpPr>
        <p:spPr>
          <a:xfrm rot="10800000">
            <a:off x="7949625" y="1046928"/>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9" name="Google Shape;729;p16"/>
          <p:cNvSpPr txBox="1"/>
          <p:nvPr>
            <p:ph type="title"/>
          </p:nvPr>
        </p:nvSpPr>
        <p:spPr>
          <a:xfrm>
            <a:off x="653673" y="600200"/>
            <a:ext cx="69474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96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730" name="Google Shape;730;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1" name="Google Shape;731;p16"/>
          <p:cNvSpPr/>
          <p:nvPr/>
        </p:nvSpPr>
        <p:spPr>
          <a:xfrm flipH="1" rot="-5400000">
            <a:off x="8487932" y="10462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732" name="Shape 732"/>
        <p:cNvGrpSpPr/>
        <p:nvPr/>
      </p:nvGrpSpPr>
      <p:grpSpPr>
        <a:xfrm>
          <a:off x="0" y="0"/>
          <a:ext cx="0" cy="0"/>
          <a:chOff x="0" y="0"/>
          <a:chExt cx="0" cy="0"/>
        </a:xfrm>
      </p:grpSpPr>
      <p:sp>
        <p:nvSpPr>
          <p:cNvPr id="733" name="Google Shape;733;p17"/>
          <p:cNvSpPr/>
          <p:nvPr>
            <p:ph idx="2" type="pic"/>
          </p:nvPr>
        </p:nvSpPr>
        <p:spPr>
          <a:xfrm>
            <a:off x="18750" y="0"/>
            <a:ext cx="12192000" cy="6858000"/>
          </a:xfrm>
          <a:prstGeom prst="rect">
            <a:avLst/>
          </a:prstGeom>
          <a:noFill/>
          <a:ln>
            <a:noFill/>
          </a:ln>
        </p:spPr>
      </p:sp>
      <p:sp>
        <p:nvSpPr>
          <p:cNvPr id="734" name="Google Shape;734;p17"/>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500"/>
              <a:buNone/>
              <a:defRPr sz="4900">
                <a:solidFill>
                  <a:schemeClr val="lt1"/>
                </a:solidFill>
              </a:defRPr>
            </a:lvl1pPr>
          </a:lstStyle>
          <a:p/>
        </p:txBody>
      </p:sp>
      <p:sp>
        <p:nvSpPr>
          <p:cNvPr id="735" name="Google Shape;735;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6" name="Shape 736"/>
        <p:cNvGrpSpPr/>
        <p:nvPr/>
      </p:nvGrpSpPr>
      <p:grpSpPr>
        <a:xfrm>
          <a:off x="0" y="0"/>
          <a:ext cx="0" cy="0"/>
          <a:chOff x="0" y="0"/>
          <a:chExt cx="0" cy="0"/>
        </a:xfrm>
      </p:grpSpPr>
      <p:grpSp>
        <p:nvGrpSpPr>
          <p:cNvPr id="737" name="Google Shape;737;p18"/>
          <p:cNvGrpSpPr/>
          <p:nvPr/>
        </p:nvGrpSpPr>
        <p:grpSpPr>
          <a:xfrm>
            <a:off x="-25943" y="-27948"/>
            <a:ext cx="12217854" cy="6914131"/>
            <a:chOff x="-25943" y="-27948"/>
            <a:chExt cx="12217854" cy="6914131"/>
          </a:xfrm>
        </p:grpSpPr>
        <p:grpSp>
          <p:nvGrpSpPr>
            <p:cNvPr id="738" name="Google Shape;738;p18"/>
            <p:cNvGrpSpPr/>
            <p:nvPr/>
          </p:nvGrpSpPr>
          <p:grpSpPr>
            <a:xfrm>
              <a:off x="5816035" y="-27948"/>
              <a:ext cx="6375876" cy="6911067"/>
              <a:chOff x="3744151" y="3553"/>
              <a:chExt cx="4037153" cy="4376032"/>
            </a:xfrm>
          </p:grpSpPr>
          <p:sp>
            <p:nvSpPr>
              <p:cNvPr id="739" name="Google Shape;739;p18"/>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0" name="Google Shape;740;p18"/>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1" name="Google Shape;741;p18"/>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2" name="Google Shape;742;p18"/>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4" name="Google Shape;744;p18"/>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5" name="Google Shape;745;p18"/>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9" name="Google Shape;749;p18"/>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0" name="Google Shape;750;p18"/>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1" name="Google Shape;751;p18"/>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2" name="Google Shape;752;p18"/>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3" name="Google Shape;753;p18"/>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4" name="Google Shape;754;p18"/>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5" name="Google Shape;755;p18"/>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6" name="Google Shape;756;p18"/>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7" name="Google Shape;757;p18"/>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8" name="Google Shape;758;p18"/>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9" name="Google Shape;759;p18"/>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0" name="Google Shape;760;p18"/>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1" name="Google Shape;761;p18"/>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2" name="Google Shape;762;p18"/>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63" name="Google Shape;763;p18"/>
            <p:cNvSpPr/>
            <p:nvPr/>
          </p:nvSpPr>
          <p:spPr>
            <a:xfrm>
              <a:off x="1061" y="511525"/>
              <a:ext cx="5812440"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4" name="Google Shape;764;p18"/>
            <p:cNvSpPr/>
            <p:nvPr/>
          </p:nvSpPr>
          <p:spPr>
            <a:xfrm>
              <a:off x="156251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5" name="Google Shape;765;p18"/>
            <p:cNvSpPr/>
            <p:nvPr/>
          </p:nvSpPr>
          <p:spPr>
            <a:xfrm>
              <a:off x="671" y="2629421"/>
              <a:ext cx="5812482"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6" name="Google Shape;766;p18"/>
            <p:cNvSpPr/>
            <p:nvPr/>
          </p:nvSpPr>
          <p:spPr>
            <a:xfrm>
              <a:off x="368038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7" name="Google Shape;767;p18"/>
            <p:cNvSpPr/>
            <p:nvPr/>
          </p:nvSpPr>
          <p:spPr>
            <a:xfrm>
              <a:off x="286" y="4747312"/>
              <a:ext cx="5812458"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8" name="Google Shape;768;p18"/>
            <p:cNvSpPr/>
            <p:nvPr/>
          </p:nvSpPr>
          <p:spPr>
            <a:xfrm>
              <a:off x="503541"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9" name="Google Shape;769;p18"/>
            <p:cNvSpPr/>
            <p:nvPr/>
          </p:nvSpPr>
          <p:spPr>
            <a:xfrm>
              <a:off x="870" y="1570470"/>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0" name="Google Shape;770;p18"/>
            <p:cNvSpPr/>
            <p:nvPr/>
          </p:nvSpPr>
          <p:spPr>
            <a:xfrm>
              <a:off x="262141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1" name="Google Shape;771;p18"/>
            <p:cNvSpPr/>
            <p:nvPr/>
          </p:nvSpPr>
          <p:spPr>
            <a:xfrm>
              <a:off x="479" y="3688366"/>
              <a:ext cx="5812440"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2" name="Google Shape;772;p18"/>
            <p:cNvSpPr/>
            <p:nvPr/>
          </p:nvSpPr>
          <p:spPr>
            <a:xfrm>
              <a:off x="4739359"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3" name="Google Shape;773;p18"/>
            <p:cNvSpPr/>
            <p:nvPr/>
          </p:nvSpPr>
          <p:spPr>
            <a:xfrm>
              <a:off x="95" y="5806263"/>
              <a:ext cx="581247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4" name="Google Shape;774;p18"/>
            <p:cNvSpPr/>
            <p:nvPr/>
          </p:nvSpPr>
          <p:spPr>
            <a:xfrm>
              <a:off x="-259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5" name="Google Shape;775;p18"/>
            <p:cNvSpPr/>
            <p:nvPr/>
          </p:nvSpPr>
          <p:spPr>
            <a:xfrm>
              <a:off x="963" y="1040997"/>
              <a:ext cx="5812481"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6" name="Google Shape;776;p18"/>
            <p:cNvSpPr/>
            <p:nvPr/>
          </p:nvSpPr>
          <p:spPr>
            <a:xfrm>
              <a:off x="209199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7" name="Google Shape;777;p18"/>
            <p:cNvSpPr/>
            <p:nvPr/>
          </p:nvSpPr>
          <p:spPr>
            <a:xfrm>
              <a:off x="577" y="3158894"/>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8" name="Google Shape;778;p18"/>
            <p:cNvSpPr/>
            <p:nvPr/>
          </p:nvSpPr>
          <p:spPr>
            <a:xfrm>
              <a:off x="4209874"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9" name="Google Shape;779;p18"/>
            <p:cNvSpPr/>
            <p:nvPr/>
          </p:nvSpPr>
          <p:spPr>
            <a:xfrm>
              <a:off x="193" y="5276790"/>
              <a:ext cx="5812494"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0" name="Google Shape;780;p18"/>
            <p:cNvSpPr/>
            <p:nvPr/>
          </p:nvSpPr>
          <p:spPr>
            <a:xfrm>
              <a:off x="103302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1" name="Google Shape;781;p18"/>
            <p:cNvSpPr/>
            <p:nvPr/>
          </p:nvSpPr>
          <p:spPr>
            <a:xfrm>
              <a:off x="770" y="2099949"/>
              <a:ext cx="5812440"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2" name="Google Shape;782;p18"/>
            <p:cNvSpPr/>
            <p:nvPr/>
          </p:nvSpPr>
          <p:spPr>
            <a:xfrm>
              <a:off x="315090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3" name="Google Shape;783;p18"/>
            <p:cNvSpPr/>
            <p:nvPr/>
          </p:nvSpPr>
          <p:spPr>
            <a:xfrm>
              <a:off x="386" y="4217839"/>
              <a:ext cx="5812475"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4" name="Google Shape;784;p18"/>
            <p:cNvSpPr/>
            <p:nvPr/>
          </p:nvSpPr>
          <p:spPr>
            <a:xfrm>
              <a:off x="52688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5" name="Google Shape;785;p18"/>
            <p:cNvSpPr/>
            <p:nvPr/>
          </p:nvSpPr>
          <p:spPr>
            <a:xfrm>
              <a:off x="1" y="6335736"/>
              <a:ext cx="5812453"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86" name="Google Shape;786;p18"/>
          <p:cNvSpPr/>
          <p:nvPr/>
        </p:nvSpPr>
        <p:spPr>
          <a:xfrm>
            <a:off x="-12900" y="1417950"/>
            <a:ext cx="12217800" cy="40221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87" name="Google Shape;787;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8" name="Google Shape;788;p18"/>
          <p:cNvSpPr/>
          <p:nvPr/>
        </p:nvSpPr>
        <p:spPr>
          <a:xfrm>
            <a:off x="10538" y="512860"/>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89" name="Google Shape;789;p18"/>
          <p:cNvSpPr/>
          <p:nvPr/>
        </p:nvSpPr>
        <p:spPr>
          <a:xfrm rot="5400000">
            <a:off x="-280812" y="223542"/>
            <a:ext cx="11040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0" name="Google Shape;790;p18"/>
          <p:cNvSpPr/>
          <p:nvPr/>
        </p:nvSpPr>
        <p:spPr>
          <a:xfrm flipH="1" rot="5400000">
            <a:off x="3407" y="507548"/>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1" name="Google Shape;791;p18"/>
          <p:cNvSpPr/>
          <p:nvPr/>
        </p:nvSpPr>
        <p:spPr>
          <a:xfrm rot="-5400000">
            <a:off x="4479785" y="6089759"/>
            <a:ext cx="10599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2" name="Google Shape;792;p18"/>
          <p:cNvSpPr/>
          <p:nvPr/>
        </p:nvSpPr>
        <p:spPr>
          <a:xfrm rot="10800000">
            <a:off x="3679865" y="583119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3" name="Google Shape;793;p18"/>
          <p:cNvSpPr/>
          <p:nvPr/>
        </p:nvSpPr>
        <p:spPr>
          <a:xfrm flipH="1" rot="-5400000">
            <a:off x="4744497" y="5830511"/>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4" name="Google Shape;794;p18"/>
          <p:cNvSpPr/>
          <p:nvPr/>
        </p:nvSpPr>
        <p:spPr>
          <a:xfrm>
            <a:off x="536675" y="58138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5" name="Google Shape;795;p18"/>
          <p:cNvSpPr/>
          <p:nvPr/>
        </p:nvSpPr>
        <p:spPr>
          <a:xfrm rot="5400000">
            <a:off x="10865500" y="266253"/>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6" name="Google Shape;796;p18"/>
          <p:cNvSpPr/>
          <p:nvPr/>
        </p:nvSpPr>
        <p:spPr>
          <a:xfrm>
            <a:off x="7963003" y="509759"/>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7" name="Google Shape;797;p18"/>
          <p:cNvSpPr/>
          <p:nvPr/>
        </p:nvSpPr>
        <p:spPr>
          <a:xfrm rot="10800000">
            <a:off x="7963001" y="-33541"/>
            <a:ext cx="528900" cy="1072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8" name="Google Shape;798;p18"/>
          <p:cNvSpPr/>
          <p:nvPr/>
        </p:nvSpPr>
        <p:spPr>
          <a:xfrm>
            <a:off x="7962207" y="509061"/>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9" name="Google Shape;799;p18"/>
          <p:cNvSpPr/>
          <p:nvPr/>
        </p:nvSpPr>
        <p:spPr>
          <a:xfrm rot="10800000">
            <a:off x="11131750" y="6351003"/>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0" name="Google Shape;800;p18"/>
          <p:cNvSpPr/>
          <p:nvPr/>
        </p:nvSpPr>
        <p:spPr>
          <a:xfrm>
            <a:off x="9546625" y="583045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1" name="Google Shape;801;p18"/>
          <p:cNvSpPr/>
          <p:nvPr/>
        </p:nvSpPr>
        <p:spPr>
          <a:xfrm>
            <a:off x="2090175" y="-28000"/>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2" name="Google Shape;802;p18"/>
          <p:cNvSpPr/>
          <p:nvPr/>
        </p:nvSpPr>
        <p:spPr>
          <a:xfrm rot="5400000">
            <a:off x="2883825" y="237700"/>
            <a:ext cx="10617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3" name="Google Shape;803;p18"/>
          <p:cNvSpPr/>
          <p:nvPr/>
        </p:nvSpPr>
        <p:spPr>
          <a:xfrm rot="10800000">
            <a:off x="3149431" y="-2794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4" name="Google Shape;804;p18"/>
          <p:cNvSpPr txBox="1"/>
          <p:nvPr>
            <p:ph hasCustomPrompt="1" type="title"/>
          </p:nvPr>
        </p:nvSpPr>
        <p:spPr>
          <a:xfrm>
            <a:off x="258300" y="1857375"/>
            <a:ext cx="11675400" cy="2624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805" name="Google Shape;805;p18"/>
          <p:cNvSpPr txBox="1"/>
          <p:nvPr>
            <p:ph idx="1" type="body"/>
          </p:nvPr>
        </p:nvSpPr>
        <p:spPr>
          <a:xfrm>
            <a:off x="258300" y="4537575"/>
            <a:ext cx="11675400" cy="415500"/>
          </a:xfrm>
          <a:prstGeom prst="rect">
            <a:avLst/>
          </a:prstGeom>
        </p:spPr>
        <p:txBody>
          <a:bodyPr anchorCtr="0" anchor="t" bIns="121900" lIns="121900" spcFirstLastPara="1" rIns="121900" wrap="square" tIns="121900">
            <a:normAutofit/>
          </a:bodyPr>
          <a:lstStyle>
            <a:lvl1pPr indent="-387350" lvl="0" marL="457200" algn="ctr">
              <a:spcBef>
                <a:spcPts val="0"/>
              </a:spcBef>
              <a:spcAft>
                <a:spcPts val="0"/>
              </a:spcAft>
              <a:buSzPts val="2500"/>
              <a:buChar char="●"/>
              <a:defRPr sz="2000"/>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806" name="Google Shape;806;p18"/>
          <p:cNvSpPr txBox="1"/>
          <p:nvPr>
            <p:ph idx="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7" name="Google Shape;807;p18"/>
          <p:cNvSpPr/>
          <p:nvPr/>
        </p:nvSpPr>
        <p:spPr>
          <a:xfrm flipH="1" rot="10800000">
            <a:off x="6899335" y="6355049"/>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8" name="Google Shape;808;p18"/>
          <p:cNvSpPr/>
          <p:nvPr/>
        </p:nvSpPr>
        <p:spPr>
          <a:xfrm flipH="1" rot="5400000">
            <a:off x="7690446" y="6086844"/>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9" name="Google Shape;809;p18"/>
          <p:cNvSpPr/>
          <p:nvPr/>
        </p:nvSpPr>
        <p:spPr>
          <a:xfrm flipH="1">
            <a:off x="7961417" y="635795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0" name="Google Shape;810;p18"/>
          <p:cNvSpPr/>
          <p:nvPr/>
        </p:nvSpPr>
        <p:spPr>
          <a:xfrm>
            <a:off x="1554480" y="5821350"/>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1" name="Shape 811"/>
        <p:cNvGrpSpPr/>
        <p:nvPr/>
      </p:nvGrpSpPr>
      <p:grpSpPr>
        <a:xfrm>
          <a:off x="0" y="0"/>
          <a:ext cx="0" cy="0"/>
          <a:chOff x="0" y="0"/>
          <a:chExt cx="0" cy="0"/>
        </a:xfrm>
      </p:grpSpPr>
      <p:sp>
        <p:nvSpPr>
          <p:cNvPr id="812" name="Google Shape;812;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813" name="Shape 813"/>
        <p:cNvGrpSpPr/>
        <p:nvPr/>
      </p:nvGrpSpPr>
      <p:grpSpPr>
        <a:xfrm>
          <a:off x="0" y="0"/>
          <a:ext cx="0" cy="0"/>
          <a:chOff x="0" y="0"/>
          <a:chExt cx="0" cy="0"/>
        </a:xfrm>
      </p:grpSpPr>
      <p:sp>
        <p:nvSpPr>
          <p:cNvPr id="814" name="Google Shape;814;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15" name="Google Shape;815;p20"/>
          <p:cNvGrpSpPr/>
          <p:nvPr/>
        </p:nvGrpSpPr>
        <p:grpSpPr>
          <a:xfrm>
            <a:off x="0" y="0"/>
            <a:ext cx="12192000" cy="6858000"/>
            <a:chOff x="0" y="0"/>
            <a:chExt cx="12192000" cy="6858000"/>
          </a:xfrm>
        </p:grpSpPr>
        <p:sp>
          <p:nvSpPr>
            <p:cNvPr id="816" name="Google Shape;816;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818" name="Google Shape;818;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819" name="Google Shape;819;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820" name="Google Shape;820;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821" name="Google Shape;821;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822" name="Google Shape;822;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823" name="Google Shape;823;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824" name="Google Shape;824;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grpSp>
        <p:nvGrpSpPr>
          <p:cNvPr id="67" name="Google Shape;67;p3"/>
          <p:cNvGrpSpPr/>
          <p:nvPr/>
        </p:nvGrpSpPr>
        <p:grpSpPr>
          <a:xfrm>
            <a:off x="-25943" y="-27948"/>
            <a:ext cx="12217854" cy="6911067"/>
            <a:chOff x="-25943" y="-27948"/>
            <a:chExt cx="12217854" cy="6911067"/>
          </a:xfrm>
        </p:grpSpPr>
        <p:grpSp>
          <p:nvGrpSpPr>
            <p:cNvPr id="68" name="Google Shape;68;p3"/>
            <p:cNvGrpSpPr/>
            <p:nvPr/>
          </p:nvGrpSpPr>
          <p:grpSpPr>
            <a:xfrm>
              <a:off x="5816035" y="-27948"/>
              <a:ext cx="6375876" cy="6911067"/>
              <a:chOff x="3744151" y="3553"/>
              <a:chExt cx="4037153" cy="4376032"/>
            </a:xfrm>
          </p:grpSpPr>
          <p:sp>
            <p:nvSpPr>
              <p:cNvPr id="69" name="Google Shape;69;p3"/>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3" name="Google Shape;93;p3"/>
            <p:cNvSpPr/>
            <p:nvPr/>
          </p:nvSpPr>
          <p:spPr>
            <a:xfrm>
              <a:off x="1061" y="511525"/>
              <a:ext cx="5812440"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a:off x="1562512"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671" y="2629421"/>
              <a:ext cx="5812482"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3680388"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286" y="4747312"/>
              <a:ext cx="5812458"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503541"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870" y="1570470"/>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2621418"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479" y="3688366"/>
              <a:ext cx="5812440"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4739359"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95" y="5806263"/>
              <a:ext cx="581247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25943"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963" y="1040997"/>
              <a:ext cx="5812481"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2091996"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577" y="3158894"/>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4209874"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193" y="5276790"/>
              <a:ext cx="5812494"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1033026"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770" y="2099949"/>
              <a:ext cx="5812440"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3150902"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386" y="4217839"/>
              <a:ext cx="5812475"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5268843"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1" y="6335736"/>
              <a:ext cx="5812453"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6" name="Google Shape;116;p3"/>
          <p:cNvSpPr/>
          <p:nvPr/>
        </p:nvSpPr>
        <p:spPr>
          <a:xfrm>
            <a:off x="1377300" y="2027550"/>
            <a:ext cx="9437400" cy="40221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7" name="Google Shape;117;p3"/>
          <p:cNvSpPr txBox="1"/>
          <p:nvPr>
            <p:ph type="title"/>
          </p:nvPr>
        </p:nvSpPr>
        <p:spPr>
          <a:xfrm>
            <a:off x="1911300" y="2326725"/>
            <a:ext cx="8369400" cy="18129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8" name="Google Shape;118;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3"/>
          <p:cNvSpPr txBox="1"/>
          <p:nvPr>
            <p:ph idx="1" type="body"/>
          </p:nvPr>
        </p:nvSpPr>
        <p:spPr>
          <a:xfrm>
            <a:off x="1911300" y="4386075"/>
            <a:ext cx="8369400" cy="12120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
        <p:nvSpPr>
          <p:cNvPr id="120" name="Google Shape;120;p3"/>
          <p:cNvSpPr/>
          <p:nvPr/>
        </p:nvSpPr>
        <p:spPr>
          <a:xfrm>
            <a:off x="7025" y="106264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1" name="Google Shape;121;p3"/>
          <p:cNvSpPr/>
          <p:nvPr/>
        </p:nvSpPr>
        <p:spPr>
          <a:xfrm rot="5400000">
            <a:off x="-527187" y="5304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2" name="Google Shape;122;p3"/>
          <p:cNvSpPr txBox="1"/>
          <p:nvPr>
            <p:ph idx="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3"/>
          <p:cNvSpPr/>
          <p:nvPr/>
        </p:nvSpPr>
        <p:spPr>
          <a:xfrm flipH="1" rot="5400000">
            <a:off x="-105" y="10573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rot="10800000">
            <a:off x="6901" y="3241800"/>
            <a:ext cx="10599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5" name="Google Shape;125;p3"/>
          <p:cNvSpPr/>
          <p:nvPr/>
        </p:nvSpPr>
        <p:spPr>
          <a:xfrm rot="5400000">
            <a:off x="-516562" y="3776820"/>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6" name="Google Shape;126;p3"/>
          <p:cNvSpPr/>
          <p:nvPr/>
        </p:nvSpPr>
        <p:spPr>
          <a:xfrm flipH="1" rot="10800000">
            <a:off x="13050" y="3241097"/>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536675" y="58138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8" name="Google Shape;128;p3"/>
          <p:cNvSpPr/>
          <p:nvPr/>
        </p:nvSpPr>
        <p:spPr>
          <a:xfrm rot="5400000">
            <a:off x="10853600" y="78282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 name="Google Shape;129;p3"/>
          <p:cNvSpPr/>
          <p:nvPr/>
        </p:nvSpPr>
        <p:spPr>
          <a:xfrm rot="5400000">
            <a:off x="10853600" y="2375978"/>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0" name="Google Shape;130;p3"/>
          <p:cNvSpPr/>
          <p:nvPr/>
        </p:nvSpPr>
        <p:spPr>
          <a:xfrm rot="-5400000">
            <a:off x="11391500" y="1838075"/>
            <a:ext cx="528900" cy="1072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1" name="Google Shape;131;p3"/>
          <p:cNvSpPr/>
          <p:nvPr/>
        </p:nvSpPr>
        <p:spPr>
          <a:xfrm rot="5400000">
            <a:off x="11119057" y="210903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rot="10800000">
            <a:off x="11131750" y="6351003"/>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3" name="Google Shape;133;p3"/>
          <p:cNvSpPr/>
          <p:nvPr/>
        </p:nvSpPr>
        <p:spPr>
          <a:xfrm>
            <a:off x="11648750" y="528345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4" name="Google Shape;134;p3"/>
          <p:cNvSpPr/>
          <p:nvPr/>
        </p:nvSpPr>
        <p:spPr>
          <a:xfrm>
            <a:off x="2090175" y="-28000"/>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5" name="Google Shape;135;p3"/>
          <p:cNvSpPr/>
          <p:nvPr/>
        </p:nvSpPr>
        <p:spPr>
          <a:xfrm rot="5400000">
            <a:off x="2883825" y="237700"/>
            <a:ext cx="10617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6" name="Google Shape;136;p3"/>
          <p:cNvSpPr/>
          <p:nvPr/>
        </p:nvSpPr>
        <p:spPr>
          <a:xfrm rot="10800000">
            <a:off x="3149431" y="-2794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4"/>
          <p:cNvSpPr txBox="1"/>
          <p:nvPr>
            <p:ph type="title"/>
          </p:nvPr>
        </p:nvSpPr>
        <p:spPr>
          <a:xfrm>
            <a:off x="821250" y="1020575"/>
            <a:ext cx="88944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39" name="Google Shape;139;p4"/>
          <p:cNvSpPr txBox="1"/>
          <p:nvPr>
            <p:ph idx="1" type="body"/>
          </p:nvPr>
        </p:nvSpPr>
        <p:spPr>
          <a:xfrm>
            <a:off x="821250" y="1963844"/>
            <a:ext cx="8894400" cy="3873600"/>
          </a:xfrm>
          <a:prstGeom prst="rect">
            <a:avLst/>
          </a:prstGeom>
        </p:spPr>
        <p:txBody>
          <a:bodyPr anchorCtr="0" anchor="t" bIns="121900" lIns="121900" spcFirstLastPara="1" rIns="121900" wrap="square" tIns="121900">
            <a:normAutofit/>
          </a:bodyPr>
          <a:lstStyle>
            <a:lvl1pPr indent="-387350" lvl="0" marL="457200">
              <a:spcBef>
                <a:spcPts val="0"/>
              </a:spcBef>
              <a:spcAft>
                <a:spcPts val="0"/>
              </a:spcAft>
              <a:buSzPts val="25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40" name="Google Shape;140;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4"/>
          <p:cNvSpPr/>
          <p:nvPr/>
        </p:nvSpPr>
        <p:spPr>
          <a:xfrm>
            <a:off x="10621078"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10616920" y="511525"/>
            <a:ext cx="1574203"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10616814" y="2629421"/>
            <a:ext cx="1574214"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10616710" y="4747312"/>
            <a:ext cx="1574207"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11680016"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10616868" y="1570470"/>
            <a:ext cx="1574208"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10616762" y="3688366"/>
            <a:ext cx="1574203"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10616658" y="5806263"/>
            <a:ext cx="1574212"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11150532" y="-27948"/>
            <a:ext cx="6393" cy="6911067"/>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10616893" y="1040997"/>
            <a:ext cx="1574214"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10616789" y="3158894"/>
            <a:ext cx="1574208"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10616684" y="5276790"/>
            <a:ext cx="1574217"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10616841" y="2099949"/>
            <a:ext cx="1574203"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10616737" y="4217839"/>
            <a:ext cx="1574212"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10616633" y="6335736"/>
            <a:ext cx="1574206"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flipH="1">
            <a:off x="10610335" y="511538"/>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7" name="Google Shape;157;p4"/>
          <p:cNvSpPr/>
          <p:nvPr/>
        </p:nvSpPr>
        <p:spPr>
          <a:xfrm flipH="1" rot="-5400000">
            <a:off x="10342125" y="779743"/>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8" name="Google Shape;158;p4"/>
          <p:cNvSpPr/>
          <p:nvPr/>
        </p:nvSpPr>
        <p:spPr>
          <a:xfrm flipH="1" rot="10800000">
            <a:off x="10607460" y="5087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rot="5400000">
            <a:off x="11139988" y="36930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0" name="Google Shape;160;p4"/>
          <p:cNvSpPr/>
          <p:nvPr/>
        </p:nvSpPr>
        <p:spPr>
          <a:xfrm>
            <a:off x="10607500" y="316259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1" name="Google Shape;161;p4"/>
          <p:cNvSpPr/>
          <p:nvPr/>
        </p:nvSpPr>
        <p:spPr>
          <a:xfrm flipH="1" rot="-5400000">
            <a:off x="11669584" y="316189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 name="Google Shape;162;p4"/>
          <p:cNvSpPr/>
          <p:nvPr/>
        </p:nvSpPr>
        <p:spPr>
          <a:xfrm flipH="1">
            <a:off x="11669788" y="5812774"/>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3" name="Google Shape;163;p4"/>
          <p:cNvSpPr/>
          <p:nvPr/>
        </p:nvSpPr>
        <p:spPr>
          <a:xfrm flipH="1">
            <a:off x="10611650" y="5276780"/>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4" name="Google Shape;164;p4"/>
          <p:cNvSpPr/>
          <p:nvPr/>
        </p:nvSpPr>
        <p:spPr>
          <a:xfrm>
            <a:off x="11137150" y="2105275"/>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5" name="Google Shape;165;p4"/>
          <p:cNvSpPr/>
          <p:nvPr/>
        </p:nvSpPr>
        <p:spPr>
          <a:xfrm>
            <a:off x="10610900" y="4218938"/>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166" name="Shape 166"/>
        <p:cNvGrpSpPr/>
        <p:nvPr/>
      </p:nvGrpSpPr>
      <p:grpSpPr>
        <a:xfrm>
          <a:off x="0" y="0"/>
          <a:ext cx="0" cy="0"/>
          <a:chOff x="0" y="0"/>
          <a:chExt cx="0" cy="0"/>
        </a:xfrm>
      </p:grpSpPr>
      <p:sp>
        <p:nvSpPr>
          <p:cNvPr id="167" name="Google Shape;167;p5"/>
          <p:cNvSpPr txBox="1"/>
          <p:nvPr>
            <p:ph type="title"/>
          </p:nvPr>
        </p:nvSpPr>
        <p:spPr>
          <a:xfrm>
            <a:off x="1760438" y="620275"/>
            <a:ext cx="86712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68" name="Google Shape;168;p5"/>
          <p:cNvSpPr txBox="1"/>
          <p:nvPr>
            <p:ph idx="1" type="subTitle"/>
          </p:nvPr>
        </p:nvSpPr>
        <p:spPr>
          <a:xfrm>
            <a:off x="1760407" y="1757925"/>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2"/>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5"/>
          <p:cNvSpPr txBox="1"/>
          <p:nvPr>
            <p:ph idx="2" type="body"/>
          </p:nvPr>
        </p:nvSpPr>
        <p:spPr>
          <a:xfrm>
            <a:off x="1760433" y="2474780"/>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0" name="Google Shape;170;p5"/>
          <p:cNvSpPr txBox="1"/>
          <p:nvPr>
            <p:ph idx="3" type="subTitle"/>
          </p:nvPr>
        </p:nvSpPr>
        <p:spPr>
          <a:xfrm>
            <a:off x="4718940" y="1757925"/>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1"/>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5"/>
          <p:cNvSpPr txBox="1"/>
          <p:nvPr>
            <p:ph idx="4" type="body"/>
          </p:nvPr>
        </p:nvSpPr>
        <p:spPr>
          <a:xfrm>
            <a:off x="4718965" y="2474780"/>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2" name="Google Shape;172;p5"/>
          <p:cNvSpPr txBox="1"/>
          <p:nvPr>
            <p:ph idx="5" type="subTitle"/>
          </p:nvPr>
        </p:nvSpPr>
        <p:spPr>
          <a:xfrm>
            <a:off x="7677492" y="1757925"/>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2"/>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5"/>
          <p:cNvSpPr txBox="1"/>
          <p:nvPr>
            <p:ph idx="6" type="body"/>
          </p:nvPr>
        </p:nvSpPr>
        <p:spPr>
          <a:xfrm>
            <a:off x="7677517" y="2474780"/>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4" name="Google Shape;174;p5"/>
          <p:cNvSpPr txBox="1"/>
          <p:nvPr>
            <p:ph idx="7" type="subTitle"/>
          </p:nvPr>
        </p:nvSpPr>
        <p:spPr>
          <a:xfrm>
            <a:off x="1760360" y="4223071"/>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1"/>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5"/>
          <p:cNvSpPr txBox="1"/>
          <p:nvPr>
            <p:ph idx="8" type="body"/>
          </p:nvPr>
        </p:nvSpPr>
        <p:spPr>
          <a:xfrm>
            <a:off x="1760385" y="4939927"/>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6" name="Google Shape;176;p5"/>
          <p:cNvSpPr txBox="1"/>
          <p:nvPr>
            <p:ph idx="9" type="subTitle"/>
          </p:nvPr>
        </p:nvSpPr>
        <p:spPr>
          <a:xfrm>
            <a:off x="4718892" y="4223071"/>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2"/>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13" type="body"/>
          </p:nvPr>
        </p:nvSpPr>
        <p:spPr>
          <a:xfrm>
            <a:off x="4718918" y="4939927"/>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8" name="Google Shape;178;p5"/>
          <p:cNvSpPr txBox="1"/>
          <p:nvPr>
            <p:ph idx="14" type="subTitle"/>
          </p:nvPr>
        </p:nvSpPr>
        <p:spPr>
          <a:xfrm>
            <a:off x="7677444" y="4223071"/>
            <a:ext cx="2754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4000">
                <a:solidFill>
                  <a:schemeClr val="accent1"/>
                </a:solidFill>
                <a:latin typeface="Lexend Deca"/>
                <a:ea typeface="Lexend Deca"/>
                <a:cs typeface="Lexend Deca"/>
                <a:sym typeface="Lexend De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5"/>
          <p:cNvSpPr txBox="1"/>
          <p:nvPr>
            <p:ph idx="15" type="body"/>
          </p:nvPr>
        </p:nvSpPr>
        <p:spPr>
          <a:xfrm>
            <a:off x="7677470" y="4939927"/>
            <a:ext cx="2754000" cy="12978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sz="20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80" name="Google Shape;180;p5"/>
          <p:cNvSpPr/>
          <p:nvPr/>
        </p:nvSpPr>
        <p:spPr>
          <a:xfrm>
            <a:off x="1140" y="511413"/>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1069" y="2629307"/>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999" y="4747197"/>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1105" y="1570357"/>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5"/>
          <p:cNvSpPr/>
          <p:nvPr/>
        </p:nvSpPr>
        <p:spPr>
          <a:xfrm>
            <a:off x="529426"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5"/>
          <p:cNvSpPr/>
          <p:nvPr/>
        </p:nvSpPr>
        <p:spPr>
          <a:xfrm>
            <a:off x="1034" y="3688251"/>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964" y="5806148"/>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1122" y="1040884"/>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3"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1052" y="3158780"/>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982" y="5276675"/>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1087" y="2099836"/>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1058910"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1017" y="4217724"/>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947" y="6335620"/>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rot="5400000">
            <a:off x="-523492" y="15746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6" name="Google Shape;196;p5"/>
          <p:cNvSpPr/>
          <p:nvPr/>
        </p:nvSpPr>
        <p:spPr>
          <a:xfrm flipH="1" rot="5400000">
            <a:off x="270157" y="34262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7" name="Google Shape;197;p5"/>
          <p:cNvSpPr/>
          <p:nvPr/>
        </p:nvSpPr>
        <p:spPr>
          <a:xfrm>
            <a:off x="534907" y="5280138"/>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8" name="Google Shape;198;p5"/>
          <p:cNvSpPr/>
          <p:nvPr/>
        </p:nvSpPr>
        <p:spPr>
          <a:xfrm>
            <a:off x="5264" y="1044363"/>
            <a:ext cx="10614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9" name="Google Shape;199;p5"/>
          <p:cNvSpPr/>
          <p:nvPr/>
        </p:nvSpPr>
        <p:spPr>
          <a:xfrm flipH="1" rot="10800000">
            <a:off x="5332" y="104443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0" name="Google Shape;200;p5"/>
          <p:cNvSpPr/>
          <p:nvPr/>
        </p:nvSpPr>
        <p:spPr>
          <a:xfrm>
            <a:off x="1115447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11150221" y="511525"/>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11150150" y="2629420"/>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11150079" y="4747310"/>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5"/>
          <p:cNvSpPr/>
          <p:nvPr/>
        </p:nvSpPr>
        <p:spPr>
          <a:xfrm>
            <a:off x="11150186" y="1570469"/>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11150115" y="3688364"/>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11150044" y="5806260"/>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a:off x="1168393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11150203" y="1040996"/>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5"/>
          <p:cNvSpPr/>
          <p:nvPr/>
        </p:nvSpPr>
        <p:spPr>
          <a:xfrm>
            <a:off x="11150133" y="3158893"/>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5"/>
          <p:cNvSpPr/>
          <p:nvPr/>
        </p:nvSpPr>
        <p:spPr>
          <a:xfrm>
            <a:off x="11150062" y="5276787"/>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5"/>
          <p:cNvSpPr/>
          <p:nvPr/>
        </p:nvSpPr>
        <p:spPr>
          <a:xfrm>
            <a:off x="11150168" y="2099948"/>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11150098" y="4217837"/>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a:off x="11150027" y="6335733"/>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rot="-5400000">
            <a:off x="11420732" y="2537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15" name="Google Shape;215;p5"/>
          <p:cNvSpPr/>
          <p:nvPr/>
        </p:nvSpPr>
        <p:spPr>
          <a:xfrm flipH="1" rot="-5400000">
            <a:off x="10875525" y="779743"/>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16" name="Google Shape;216;p5"/>
          <p:cNvSpPr/>
          <p:nvPr/>
        </p:nvSpPr>
        <p:spPr>
          <a:xfrm flipH="1" rot="10800000">
            <a:off x="11140860" y="5087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5"/>
          <p:cNvSpPr/>
          <p:nvPr/>
        </p:nvSpPr>
        <p:spPr>
          <a:xfrm flipH="1">
            <a:off x="11145050" y="5276780"/>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18" name="Google Shape;218;p5"/>
          <p:cNvSpPr/>
          <p:nvPr/>
        </p:nvSpPr>
        <p:spPr>
          <a:xfrm>
            <a:off x="11670550" y="2105275"/>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19" name="Google Shape;219;p5"/>
          <p:cNvSpPr/>
          <p:nvPr/>
        </p:nvSpPr>
        <p:spPr>
          <a:xfrm>
            <a:off x="11144300" y="4218938"/>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spTree>
      <p:nvGrpSpPr>
        <p:cNvPr id="220" name="Shape 220"/>
        <p:cNvGrpSpPr/>
        <p:nvPr/>
      </p:nvGrpSpPr>
      <p:grpSpPr>
        <a:xfrm>
          <a:off x="0" y="0"/>
          <a:ext cx="0" cy="0"/>
          <a:chOff x="0" y="0"/>
          <a:chExt cx="0" cy="0"/>
        </a:xfrm>
      </p:grpSpPr>
      <p:sp>
        <p:nvSpPr>
          <p:cNvPr id="221" name="Google Shape;221;p6"/>
          <p:cNvSpPr/>
          <p:nvPr/>
        </p:nvSpPr>
        <p:spPr>
          <a:xfrm rot="10800000">
            <a:off x="4231837"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rot="10800000">
            <a:off x="3671" y="6338709"/>
            <a:ext cx="4238238"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rot="10800000">
            <a:off x="2113927"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6"/>
          <p:cNvSpPr/>
          <p:nvPr/>
        </p:nvSpPr>
        <p:spPr>
          <a:xfrm rot="10800000">
            <a:off x="3925" y="4220816"/>
            <a:ext cx="4238268"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rot="10800000">
            <a:off x="4223" y="2102919"/>
            <a:ext cx="4238250"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rot="10800000">
            <a:off x="3172899"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rot="10800000">
            <a:off x="3797" y="5279761"/>
            <a:ext cx="4238252"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rot="10800000">
            <a:off x="1055021"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rot="10800000">
            <a:off x="4095" y="3161865"/>
            <a:ext cx="4238238"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rot="10800000">
            <a:off x="4349" y="1043974"/>
            <a:ext cx="4238264"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rot="10800000">
            <a:off x="3702383"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rot="10800000">
            <a:off x="3713" y="5809234"/>
            <a:ext cx="42382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rot="10800000">
            <a:off x="1584443"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rot="10800000">
            <a:off x="4010" y="3691337"/>
            <a:ext cx="4238252"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rot="10800000">
            <a:off x="4265" y="1573447"/>
            <a:ext cx="4238277"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rot="10800000">
            <a:off x="2643413"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rot="10800000">
            <a:off x="3883" y="4750288"/>
            <a:ext cx="4238238"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rot="10800000">
            <a:off x="525537" y="-28060"/>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rot="10800000">
            <a:off x="4138" y="2632392"/>
            <a:ext cx="4238263"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rot="10800000">
            <a:off x="4435" y="514494"/>
            <a:ext cx="4238247"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rot="-5400000">
            <a:off x="-2003" y="2102015"/>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2" name="Google Shape;242;p6"/>
          <p:cNvSpPr/>
          <p:nvPr/>
        </p:nvSpPr>
        <p:spPr>
          <a:xfrm rot="10800000">
            <a:off x="530485" y="2632428"/>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3" name="Google Shape;243;p6"/>
          <p:cNvSpPr/>
          <p:nvPr/>
        </p:nvSpPr>
        <p:spPr>
          <a:xfrm rot="-5400000">
            <a:off x="1064697" y="3164665"/>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4" name="Google Shape;244;p6"/>
          <p:cNvSpPr/>
          <p:nvPr/>
        </p:nvSpPr>
        <p:spPr>
          <a:xfrm rot="10800000">
            <a:off x="530485" y="3689440"/>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5" name="Google Shape;245;p6"/>
          <p:cNvSpPr/>
          <p:nvPr/>
        </p:nvSpPr>
        <p:spPr>
          <a:xfrm rot="10800000">
            <a:off x="530485" y="5808298"/>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6" name="Google Shape;246;p6"/>
          <p:cNvSpPr/>
          <p:nvPr/>
        </p:nvSpPr>
        <p:spPr>
          <a:xfrm rot="-5400000">
            <a:off x="-528065" y="4749748"/>
            <a:ext cx="26475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47" name="Google Shape;247;p6"/>
          <p:cNvSpPr/>
          <p:nvPr/>
        </p:nvSpPr>
        <p:spPr>
          <a:xfrm>
            <a:off x="527610" y="5811203"/>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6"/>
          <p:cNvSpPr/>
          <p:nvPr/>
        </p:nvSpPr>
        <p:spPr>
          <a:xfrm flipH="1" rot="10800000">
            <a:off x="527585" y="368871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6"/>
          <p:cNvSpPr/>
          <p:nvPr/>
        </p:nvSpPr>
        <p:spPr>
          <a:xfrm flipH="1">
            <a:off x="1596829" y="3688712"/>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flipH="1" rot="-5400000">
            <a:off x="1596822" y="2636351"/>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6"/>
          <p:cNvSpPr/>
          <p:nvPr/>
        </p:nvSpPr>
        <p:spPr>
          <a:xfrm flipH="1" rot="5400000">
            <a:off x="527607" y="26317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6"/>
          <p:cNvSpPr/>
          <p:nvPr/>
        </p:nvSpPr>
        <p:spPr>
          <a:xfrm>
            <a:off x="2644282" y="2637040"/>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3" name="Google Shape;253;p6"/>
          <p:cNvSpPr/>
          <p:nvPr/>
        </p:nvSpPr>
        <p:spPr>
          <a:xfrm rot="-5400000">
            <a:off x="3167872" y="210201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4" name="Google Shape;254;p6"/>
          <p:cNvSpPr/>
          <p:nvPr/>
        </p:nvSpPr>
        <p:spPr>
          <a:xfrm flipH="1">
            <a:off x="3697467" y="2636350"/>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rot="10800000">
            <a:off x="3697510" y="515923"/>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6" name="Google Shape;256;p6"/>
          <p:cNvSpPr/>
          <p:nvPr/>
        </p:nvSpPr>
        <p:spPr>
          <a:xfrm rot="10800000">
            <a:off x="2643535" y="6327723"/>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7" name="Google Shape;257;p6"/>
          <p:cNvSpPr/>
          <p:nvPr/>
        </p:nvSpPr>
        <p:spPr>
          <a:xfrm rot="-5400000">
            <a:off x="2908435" y="5022920"/>
            <a:ext cx="10614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8" name="Google Shape;258;p6"/>
          <p:cNvSpPr/>
          <p:nvPr/>
        </p:nvSpPr>
        <p:spPr>
          <a:xfrm rot="10800000">
            <a:off x="2644285" y="273"/>
            <a:ext cx="528900" cy="21129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9" name="Google Shape;259;p6"/>
          <p:cNvSpPr/>
          <p:nvPr/>
        </p:nvSpPr>
        <p:spPr>
          <a:xfrm rot="5400000">
            <a:off x="266250" y="256698"/>
            <a:ext cx="528900" cy="1061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60" name="Google Shape;260;p6"/>
          <p:cNvSpPr/>
          <p:nvPr/>
        </p:nvSpPr>
        <p:spPr>
          <a:xfrm rot="10800000">
            <a:off x="1586335" y="-7877"/>
            <a:ext cx="528900" cy="2112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61" name="Google Shape;261;p6"/>
          <p:cNvSpPr/>
          <p:nvPr/>
        </p:nvSpPr>
        <p:spPr>
          <a:xfrm rot="10800000">
            <a:off x="528385" y="-17177"/>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62" name="Google Shape;262;p6"/>
          <p:cNvSpPr/>
          <p:nvPr/>
        </p:nvSpPr>
        <p:spPr>
          <a:xfrm flipH="1">
            <a:off x="526792" y="51392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6"/>
          <p:cNvSpPr/>
          <p:nvPr/>
        </p:nvSpPr>
        <p:spPr>
          <a:xfrm>
            <a:off x="3181285" y="5282295"/>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64" name="Google Shape;264;p6"/>
          <p:cNvSpPr/>
          <p:nvPr/>
        </p:nvSpPr>
        <p:spPr>
          <a:xfrm flipH="1" rot="5400000">
            <a:off x="3173884" y="5281601"/>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6"/>
          <p:cNvSpPr txBox="1"/>
          <p:nvPr>
            <p:ph type="title"/>
          </p:nvPr>
        </p:nvSpPr>
        <p:spPr>
          <a:xfrm>
            <a:off x="4985747" y="1733250"/>
            <a:ext cx="6200700" cy="11574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500"/>
              <a:buNone/>
              <a:defRPr sz="80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66" name="Google Shape;266;p6"/>
          <p:cNvSpPr txBox="1"/>
          <p:nvPr>
            <p:ph idx="1" type="subTitle"/>
          </p:nvPr>
        </p:nvSpPr>
        <p:spPr>
          <a:xfrm>
            <a:off x="4985725" y="2890617"/>
            <a:ext cx="6200700" cy="5307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070">
                <a:solidFill>
                  <a:schemeClr val="accent2"/>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67" name="Google Shape;267;p6"/>
          <p:cNvSpPr txBox="1"/>
          <p:nvPr>
            <p:ph idx="2" type="body"/>
          </p:nvPr>
        </p:nvSpPr>
        <p:spPr>
          <a:xfrm>
            <a:off x="4985759" y="3421322"/>
            <a:ext cx="6200700" cy="1297800"/>
          </a:xfrm>
          <a:prstGeom prst="rect">
            <a:avLst/>
          </a:prstGeom>
        </p:spPr>
        <p:txBody>
          <a:bodyPr anchorCtr="0" anchor="t" bIns="121900" lIns="121900" spcFirstLastPara="1" rIns="121900" wrap="square" tIns="121900">
            <a:normAutofit/>
          </a:bodyPr>
          <a:lstStyle>
            <a:lvl1pPr indent="-387350" lvl="0" marL="457200" rtl="0">
              <a:lnSpc>
                <a:spcPct val="100000"/>
              </a:lnSpc>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268" name="Shape 268"/>
        <p:cNvGrpSpPr/>
        <p:nvPr/>
      </p:nvGrpSpPr>
      <p:grpSpPr>
        <a:xfrm>
          <a:off x="0" y="0"/>
          <a:ext cx="0" cy="0"/>
          <a:chOff x="0" y="0"/>
          <a:chExt cx="0" cy="0"/>
        </a:xfrm>
      </p:grpSpPr>
      <p:sp>
        <p:nvSpPr>
          <p:cNvPr id="269" name="Google Shape;269;p7"/>
          <p:cNvSpPr txBox="1"/>
          <p:nvPr>
            <p:ph type="title"/>
          </p:nvPr>
        </p:nvSpPr>
        <p:spPr>
          <a:xfrm>
            <a:off x="1437263" y="520450"/>
            <a:ext cx="9317400" cy="872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70" name="Google Shape;270;p7"/>
          <p:cNvSpPr txBox="1"/>
          <p:nvPr>
            <p:ph idx="1" type="subTitle"/>
          </p:nvPr>
        </p:nvSpPr>
        <p:spPr>
          <a:xfrm>
            <a:off x="1437343" y="1781550"/>
            <a:ext cx="4491900" cy="7170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1" name="Google Shape;271;p7"/>
          <p:cNvSpPr txBox="1"/>
          <p:nvPr>
            <p:ph idx="2" type="body"/>
          </p:nvPr>
        </p:nvSpPr>
        <p:spPr>
          <a:xfrm>
            <a:off x="1437384" y="2498405"/>
            <a:ext cx="4491900" cy="12978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72" name="Google Shape;272;p7"/>
          <p:cNvSpPr txBox="1"/>
          <p:nvPr>
            <p:ph idx="3" type="subTitle"/>
          </p:nvPr>
        </p:nvSpPr>
        <p:spPr>
          <a:xfrm>
            <a:off x="6262779" y="1781550"/>
            <a:ext cx="4491900" cy="7170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2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7"/>
          <p:cNvSpPr txBox="1"/>
          <p:nvPr>
            <p:ph idx="4" type="body"/>
          </p:nvPr>
        </p:nvSpPr>
        <p:spPr>
          <a:xfrm>
            <a:off x="6262827" y="2498405"/>
            <a:ext cx="4491900" cy="12978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74" name="Google Shape;274;p7"/>
          <p:cNvSpPr txBox="1"/>
          <p:nvPr>
            <p:ph idx="5" type="subTitle"/>
          </p:nvPr>
        </p:nvSpPr>
        <p:spPr>
          <a:xfrm>
            <a:off x="1437250" y="4094296"/>
            <a:ext cx="4491900" cy="7170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2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5" name="Google Shape;275;p7"/>
          <p:cNvSpPr txBox="1"/>
          <p:nvPr>
            <p:ph idx="6" type="body"/>
          </p:nvPr>
        </p:nvSpPr>
        <p:spPr>
          <a:xfrm>
            <a:off x="1437306" y="4811152"/>
            <a:ext cx="4491900" cy="12978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76" name="Google Shape;276;p7"/>
          <p:cNvSpPr txBox="1"/>
          <p:nvPr>
            <p:ph idx="7" type="body"/>
          </p:nvPr>
        </p:nvSpPr>
        <p:spPr>
          <a:xfrm>
            <a:off x="6262750" y="4811152"/>
            <a:ext cx="4491900" cy="12978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77" name="Google Shape;277;p7"/>
          <p:cNvSpPr txBox="1"/>
          <p:nvPr>
            <p:ph idx="8" type="subTitle"/>
          </p:nvPr>
        </p:nvSpPr>
        <p:spPr>
          <a:xfrm>
            <a:off x="6262702" y="4094296"/>
            <a:ext cx="4491900" cy="7170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2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8" name="Google Shape;278;p7"/>
          <p:cNvSpPr/>
          <p:nvPr/>
        </p:nvSpPr>
        <p:spPr>
          <a:xfrm flipH="1">
            <a:off x="11155186" y="511413"/>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flipH="1">
            <a:off x="11155250" y="2629307"/>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flipH="1">
            <a:off x="11155324" y="4747197"/>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flipH="1">
            <a:off x="11155217" y="1570357"/>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7"/>
          <p:cNvSpPr/>
          <p:nvPr/>
        </p:nvSpPr>
        <p:spPr>
          <a:xfrm flipH="1">
            <a:off x="11680064"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flipH="1">
            <a:off x="11155292" y="3688251"/>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flipH="1">
            <a:off x="11155356" y="5806148"/>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flipH="1">
            <a:off x="11155196" y="1040884"/>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flipH="1">
            <a:off x="12209487"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flipH="1">
            <a:off x="11155271" y="3158780"/>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flipH="1">
            <a:off x="11155335" y="5276675"/>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flipH="1">
            <a:off x="11155239" y="2099836"/>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flipH="1">
            <a:off x="11150580"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flipH="1">
            <a:off x="11155303" y="4217724"/>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flipH="1">
            <a:off x="11155377" y="6335620"/>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flipH="1" rot="-5400000">
            <a:off x="11149678" y="1574608"/>
            <a:ext cx="15897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4" name="Google Shape;294;p7"/>
          <p:cNvSpPr/>
          <p:nvPr/>
        </p:nvSpPr>
        <p:spPr>
          <a:xfrm rot="-5400000">
            <a:off x="11416828" y="34262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5" name="Google Shape;295;p7"/>
          <p:cNvSpPr/>
          <p:nvPr/>
        </p:nvSpPr>
        <p:spPr>
          <a:xfrm flipH="1">
            <a:off x="11150578" y="5280138"/>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6" name="Google Shape;296;p7"/>
          <p:cNvSpPr/>
          <p:nvPr/>
        </p:nvSpPr>
        <p:spPr>
          <a:xfrm flipH="1">
            <a:off x="11149222" y="1044363"/>
            <a:ext cx="10614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7" name="Google Shape;297;p7"/>
          <p:cNvSpPr/>
          <p:nvPr/>
        </p:nvSpPr>
        <p:spPr>
          <a:xfrm rot="10800000">
            <a:off x="11680060" y="104443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flipH="1">
            <a:off x="105501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flipH="1">
            <a:off x="6105" y="511525"/>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flipH="1">
            <a:off x="6169" y="2629420"/>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7"/>
          <p:cNvSpPr/>
          <p:nvPr/>
        </p:nvSpPr>
        <p:spPr>
          <a:xfrm flipH="1">
            <a:off x="6244" y="4747310"/>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flipH="1">
            <a:off x="6137" y="1570469"/>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flipH="1">
            <a:off x="6212" y="3688364"/>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flipH="1">
            <a:off x="6275" y="5806260"/>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7"/>
          <p:cNvSpPr/>
          <p:nvPr/>
        </p:nvSpPr>
        <p:spPr>
          <a:xfrm flipH="1">
            <a:off x="52555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flipH="1">
            <a:off x="6116" y="1040996"/>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7"/>
          <p:cNvSpPr/>
          <p:nvPr/>
        </p:nvSpPr>
        <p:spPr>
          <a:xfrm flipH="1">
            <a:off x="6190" y="3158893"/>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7"/>
          <p:cNvSpPr/>
          <p:nvPr/>
        </p:nvSpPr>
        <p:spPr>
          <a:xfrm flipH="1">
            <a:off x="6254" y="5276787"/>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7"/>
          <p:cNvSpPr/>
          <p:nvPr/>
        </p:nvSpPr>
        <p:spPr>
          <a:xfrm flipH="1">
            <a:off x="6158" y="2099948"/>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7"/>
          <p:cNvSpPr/>
          <p:nvPr/>
        </p:nvSpPr>
        <p:spPr>
          <a:xfrm flipH="1">
            <a:off x="6222" y="4217837"/>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flipH="1">
            <a:off x="6297" y="6335733"/>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2" name="Google Shape;312;p7"/>
          <p:cNvSpPr/>
          <p:nvPr/>
        </p:nvSpPr>
        <p:spPr>
          <a:xfrm flipH="1" rot="5400000">
            <a:off x="266253" y="2537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3" name="Google Shape;313;p7"/>
          <p:cNvSpPr/>
          <p:nvPr/>
        </p:nvSpPr>
        <p:spPr>
          <a:xfrm rot="5400000">
            <a:off x="273561" y="779743"/>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4" name="Google Shape;314;p7"/>
          <p:cNvSpPr/>
          <p:nvPr/>
        </p:nvSpPr>
        <p:spPr>
          <a:xfrm rot="10800000">
            <a:off x="544532" y="5087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541936" y="5276780"/>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6" name="Google Shape;316;p7"/>
          <p:cNvSpPr/>
          <p:nvPr/>
        </p:nvSpPr>
        <p:spPr>
          <a:xfrm flipH="1">
            <a:off x="14936" y="2105275"/>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7" name="Google Shape;317;p7"/>
          <p:cNvSpPr/>
          <p:nvPr/>
        </p:nvSpPr>
        <p:spPr>
          <a:xfrm flipH="1">
            <a:off x="541186" y="4218938"/>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 name="Shape 318"/>
        <p:cNvGrpSpPr/>
        <p:nvPr/>
      </p:nvGrpSpPr>
      <p:grpSpPr>
        <a:xfrm>
          <a:off x="0" y="0"/>
          <a:ext cx="0" cy="0"/>
          <a:chOff x="0" y="0"/>
          <a:chExt cx="0" cy="0"/>
        </a:xfrm>
      </p:grpSpPr>
      <p:sp>
        <p:nvSpPr>
          <p:cNvPr id="319" name="Google Shape;319;p8"/>
          <p:cNvSpPr txBox="1"/>
          <p:nvPr>
            <p:ph type="title"/>
          </p:nvPr>
        </p:nvSpPr>
        <p:spPr>
          <a:xfrm>
            <a:off x="487238" y="679750"/>
            <a:ext cx="10145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320" name="Google Shape;320;p8"/>
          <p:cNvSpPr txBox="1"/>
          <p:nvPr>
            <p:ph idx="1" type="body"/>
          </p:nvPr>
        </p:nvSpPr>
        <p:spPr>
          <a:xfrm>
            <a:off x="487238" y="1623014"/>
            <a:ext cx="476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1" name="Google Shape;321;p8"/>
          <p:cNvSpPr txBox="1"/>
          <p:nvPr>
            <p:ph idx="2" type="body"/>
          </p:nvPr>
        </p:nvSpPr>
        <p:spPr>
          <a:xfrm>
            <a:off x="5870213" y="1623014"/>
            <a:ext cx="476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2" name="Google Shape;322;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8"/>
          <p:cNvSpPr/>
          <p:nvPr/>
        </p:nvSpPr>
        <p:spPr>
          <a:xfrm>
            <a:off x="11138565"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flipH="1">
            <a:off x="11131050" y="511400"/>
            <a:ext cx="1059559"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flipH="1">
            <a:off x="11131114" y="2629295"/>
            <a:ext cx="1059567"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flipH="1">
            <a:off x="11131188" y="4747185"/>
            <a:ext cx="1059563"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flipH="1">
            <a:off x="11131081" y="1570344"/>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flipH="1">
            <a:off x="11131156" y="3688239"/>
            <a:ext cx="1059559"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flipH="1">
            <a:off x="11131220" y="5806135"/>
            <a:ext cx="105956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flipH="1">
            <a:off x="11650503" y="-28073"/>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flipH="1">
            <a:off x="11131060" y="1040871"/>
            <a:ext cx="1059567"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flipH="1">
            <a:off x="11131135" y="3158768"/>
            <a:ext cx="1059563"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8"/>
          <p:cNvSpPr/>
          <p:nvPr/>
        </p:nvSpPr>
        <p:spPr>
          <a:xfrm flipH="1">
            <a:off x="11131199" y="5276662"/>
            <a:ext cx="1059569"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8"/>
          <p:cNvSpPr/>
          <p:nvPr/>
        </p:nvSpPr>
        <p:spPr>
          <a:xfrm flipH="1">
            <a:off x="11131103" y="2099823"/>
            <a:ext cx="1059559"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flipH="1">
            <a:off x="11131167" y="4217712"/>
            <a:ext cx="1059566"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flipH="1">
            <a:off x="11131241" y="6335608"/>
            <a:ext cx="1059562"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flipH="1" rot="5400000">
            <a:off x="11391198" y="253588"/>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38" name="Google Shape;338;p8"/>
          <p:cNvSpPr/>
          <p:nvPr/>
        </p:nvSpPr>
        <p:spPr>
          <a:xfrm rot="5400000">
            <a:off x="11398505" y="779618"/>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39" name="Google Shape;339;p8"/>
          <p:cNvSpPr/>
          <p:nvPr/>
        </p:nvSpPr>
        <p:spPr>
          <a:xfrm rot="10800000">
            <a:off x="11669476" y="508619"/>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11666880" y="5276655"/>
            <a:ext cx="528900" cy="15837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41" name="Google Shape;341;p8"/>
          <p:cNvSpPr/>
          <p:nvPr/>
        </p:nvSpPr>
        <p:spPr>
          <a:xfrm flipH="1">
            <a:off x="11139880" y="21051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42" name="Google Shape;342;p8"/>
          <p:cNvSpPr/>
          <p:nvPr/>
        </p:nvSpPr>
        <p:spPr>
          <a:xfrm flipH="1">
            <a:off x="11666130" y="4218813"/>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343" name="Shape 343"/>
        <p:cNvGrpSpPr/>
        <p:nvPr/>
      </p:nvGrpSpPr>
      <p:grpSpPr>
        <a:xfrm>
          <a:off x="0" y="0"/>
          <a:ext cx="0" cy="0"/>
          <a:chOff x="0" y="0"/>
          <a:chExt cx="0" cy="0"/>
        </a:xfrm>
      </p:grpSpPr>
      <p:grpSp>
        <p:nvGrpSpPr>
          <p:cNvPr id="344" name="Google Shape;344;p9"/>
          <p:cNvGrpSpPr/>
          <p:nvPr/>
        </p:nvGrpSpPr>
        <p:grpSpPr>
          <a:xfrm>
            <a:off x="-25943" y="-27948"/>
            <a:ext cx="12217854" cy="6914131"/>
            <a:chOff x="-25943" y="-27948"/>
            <a:chExt cx="12217854" cy="6914131"/>
          </a:xfrm>
        </p:grpSpPr>
        <p:grpSp>
          <p:nvGrpSpPr>
            <p:cNvPr id="345" name="Google Shape;345;p9"/>
            <p:cNvGrpSpPr/>
            <p:nvPr/>
          </p:nvGrpSpPr>
          <p:grpSpPr>
            <a:xfrm>
              <a:off x="5816035" y="-27948"/>
              <a:ext cx="6375876" cy="6911067"/>
              <a:chOff x="3744151" y="3553"/>
              <a:chExt cx="4037153" cy="4376032"/>
            </a:xfrm>
          </p:grpSpPr>
          <p:sp>
            <p:nvSpPr>
              <p:cNvPr id="346" name="Google Shape;346;p9"/>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9"/>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9"/>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9"/>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9"/>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9"/>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9"/>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3" name="Google Shape;353;p9"/>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9"/>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9"/>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9"/>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9"/>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8" name="Google Shape;358;p9"/>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9"/>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9"/>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9"/>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9"/>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9"/>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9"/>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9"/>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70" name="Google Shape;370;p9"/>
            <p:cNvSpPr/>
            <p:nvPr/>
          </p:nvSpPr>
          <p:spPr>
            <a:xfrm>
              <a:off x="1061" y="511525"/>
              <a:ext cx="5812440"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9"/>
            <p:cNvSpPr/>
            <p:nvPr/>
          </p:nvSpPr>
          <p:spPr>
            <a:xfrm>
              <a:off x="156251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671" y="2629421"/>
              <a:ext cx="5812482"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9"/>
            <p:cNvSpPr/>
            <p:nvPr/>
          </p:nvSpPr>
          <p:spPr>
            <a:xfrm>
              <a:off x="368038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9"/>
            <p:cNvSpPr/>
            <p:nvPr/>
          </p:nvSpPr>
          <p:spPr>
            <a:xfrm>
              <a:off x="286" y="4747312"/>
              <a:ext cx="5812458"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503541"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9"/>
            <p:cNvSpPr/>
            <p:nvPr/>
          </p:nvSpPr>
          <p:spPr>
            <a:xfrm>
              <a:off x="870" y="1570470"/>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262141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479" y="3688366"/>
              <a:ext cx="5812440"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9"/>
            <p:cNvSpPr/>
            <p:nvPr/>
          </p:nvSpPr>
          <p:spPr>
            <a:xfrm>
              <a:off x="4739359"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9"/>
            <p:cNvSpPr/>
            <p:nvPr/>
          </p:nvSpPr>
          <p:spPr>
            <a:xfrm>
              <a:off x="95" y="5806263"/>
              <a:ext cx="581247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9"/>
            <p:cNvSpPr/>
            <p:nvPr/>
          </p:nvSpPr>
          <p:spPr>
            <a:xfrm>
              <a:off x="-259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9"/>
            <p:cNvSpPr/>
            <p:nvPr/>
          </p:nvSpPr>
          <p:spPr>
            <a:xfrm>
              <a:off x="963" y="1040997"/>
              <a:ext cx="5812481"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9"/>
            <p:cNvSpPr/>
            <p:nvPr/>
          </p:nvSpPr>
          <p:spPr>
            <a:xfrm>
              <a:off x="209199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a:off x="577" y="3158894"/>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4209874"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9"/>
            <p:cNvSpPr/>
            <p:nvPr/>
          </p:nvSpPr>
          <p:spPr>
            <a:xfrm>
              <a:off x="193" y="5276790"/>
              <a:ext cx="5812494"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7" name="Google Shape;387;p9"/>
            <p:cNvSpPr/>
            <p:nvPr/>
          </p:nvSpPr>
          <p:spPr>
            <a:xfrm>
              <a:off x="103302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770" y="2099949"/>
              <a:ext cx="5812440"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315090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386" y="4217839"/>
              <a:ext cx="5812475"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52688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1" y="6335736"/>
              <a:ext cx="5812453"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93" name="Google Shape;393;p9"/>
          <p:cNvSpPr/>
          <p:nvPr/>
        </p:nvSpPr>
        <p:spPr>
          <a:xfrm flipH="1" rot="5400000">
            <a:off x="266253" y="253713"/>
            <a:ext cx="528900" cy="1061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94" name="Google Shape;394;p9"/>
          <p:cNvSpPr/>
          <p:nvPr/>
        </p:nvSpPr>
        <p:spPr>
          <a:xfrm rot="5400000">
            <a:off x="273561" y="779743"/>
            <a:ext cx="10668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95" name="Google Shape;395;p9"/>
          <p:cNvSpPr/>
          <p:nvPr/>
        </p:nvSpPr>
        <p:spPr>
          <a:xfrm rot="10800000">
            <a:off x="544532" y="508744"/>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rot="-5400000">
            <a:off x="11396850" y="253713"/>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97" name="Google Shape;397;p9"/>
          <p:cNvSpPr/>
          <p:nvPr/>
        </p:nvSpPr>
        <p:spPr>
          <a:xfrm>
            <a:off x="11646668" y="15783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98" name="Google Shape;398;p9"/>
          <p:cNvSpPr txBox="1"/>
          <p:nvPr>
            <p:ph type="title"/>
          </p:nvPr>
        </p:nvSpPr>
        <p:spPr>
          <a:xfrm>
            <a:off x="766950" y="679800"/>
            <a:ext cx="106581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399" name="Google Shape;399;p9"/>
          <p:cNvSpPr txBox="1"/>
          <p:nvPr>
            <p:ph idx="1" type="body"/>
          </p:nvPr>
        </p:nvSpPr>
        <p:spPr>
          <a:xfrm>
            <a:off x="934500" y="3451362"/>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00" name="Google Shape;40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9"/>
          <p:cNvSpPr txBox="1"/>
          <p:nvPr>
            <p:ph idx="2" type="subTitle"/>
          </p:nvPr>
        </p:nvSpPr>
        <p:spPr>
          <a:xfrm>
            <a:off x="934500" y="1924277"/>
            <a:ext cx="3147300" cy="1527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2" name="Google Shape;402;p9"/>
          <p:cNvSpPr txBox="1"/>
          <p:nvPr>
            <p:ph idx="3" type="body"/>
          </p:nvPr>
        </p:nvSpPr>
        <p:spPr>
          <a:xfrm>
            <a:off x="4522350" y="3451375"/>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03" name="Google Shape;403;p9"/>
          <p:cNvSpPr txBox="1"/>
          <p:nvPr>
            <p:ph idx="4" type="subTitle"/>
          </p:nvPr>
        </p:nvSpPr>
        <p:spPr>
          <a:xfrm>
            <a:off x="4522350" y="1924289"/>
            <a:ext cx="3147300" cy="1527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4" name="Google Shape;404;p9"/>
          <p:cNvSpPr txBox="1"/>
          <p:nvPr>
            <p:ph idx="5" type="body"/>
          </p:nvPr>
        </p:nvSpPr>
        <p:spPr>
          <a:xfrm>
            <a:off x="8110200" y="3451362"/>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05" name="Google Shape;405;p9"/>
          <p:cNvSpPr txBox="1"/>
          <p:nvPr>
            <p:ph idx="6" type="subTitle"/>
          </p:nvPr>
        </p:nvSpPr>
        <p:spPr>
          <a:xfrm>
            <a:off x="8110200" y="1924277"/>
            <a:ext cx="3147300" cy="1527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406" name="Shape 406"/>
        <p:cNvGrpSpPr/>
        <p:nvPr/>
      </p:nvGrpSpPr>
      <p:grpSpPr>
        <a:xfrm>
          <a:off x="0" y="0"/>
          <a:ext cx="0" cy="0"/>
          <a:chOff x="0" y="0"/>
          <a:chExt cx="0" cy="0"/>
        </a:xfrm>
      </p:grpSpPr>
      <p:grpSp>
        <p:nvGrpSpPr>
          <p:cNvPr id="407" name="Google Shape;407;p10"/>
          <p:cNvGrpSpPr/>
          <p:nvPr/>
        </p:nvGrpSpPr>
        <p:grpSpPr>
          <a:xfrm>
            <a:off x="-25943" y="-27948"/>
            <a:ext cx="12217854" cy="6914131"/>
            <a:chOff x="-25943" y="-27948"/>
            <a:chExt cx="12217854" cy="6914131"/>
          </a:xfrm>
        </p:grpSpPr>
        <p:grpSp>
          <p:nvGrpSpPr>
            <p:cNvPr id="408" name="Google Shape;408;p10"/>
            <p:cNvGrpSpPr/>
            <p:nvPr/>
          </p:nvGrpSpPr>
          <p:grpSpPr>
            <a:xfrm>
              <a:off x="5816035" y="-27948"/>
              <a:ext cx="6375876" cy="6911067"/>
              <a:chOff x="3744151" y="3553"/>
              <a:chExt cx="4037153" cy="4376032"/>
            </a:xfrm>
          </p:grpSpPr>
          <p:sp>
            <p:nvSpPr>
              <p:cNvPr id="409" name="Google Shape;409;p10"/>
              <p:cNvSpPr/>
              <p:nvPr/>
            </p:nvSpPr>
            <p:spPr>
              <a:xfrm>
                <a:off x="3746964"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10"/>
              <p:cNvSpPr/>
              <p:nvPr/>
            </p:nvSpPr>
            <p:spPr>
              <a:xfrm>
                <a:off x="3744887" y="345147"/>
                <a:ext cx="4036417" cy="4993"/>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5088007"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3744616" y="1686181"/>
                <a:ext cx="4036446" cy="4991"/>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6429029"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3744349" y="3027212"/>
                <a:ext cx="4036429" cy="4995"/>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441747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3744754" y="1015662"/>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5758498"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3744483" y="2356696"/>
                <a:ext cx="4036417" cy="4995"/>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709956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3744216" y="3697731"/>
                <a:ext cx="4036442" cy="4991"/>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4082210"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3744819" y="680404"/>
                <a:ext cx="4036445" cy="4995"/>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5423272"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3744551" y="2021439"/>
                <a:ext cx="4036430" cy="4995"/>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6764295"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3744284" y="3362473"/>
                <a:ext cx="4036454" cy="4991"/>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4752741"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10"/>
              <p:cNvSpPr/>
              <p:nvPr/>
            </p:nvSpPr>
            <p:spPr>
              <a:xfrm>
                <a:off x="3744685" y="1350924"/>
                <a:ext cx="4036417" cy="4991"/>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10"/>
              <p:cNvSpPr/>
              <p:nvPr/>
            </p:nvSpPr>
            <p:spPr>
              <a:xfrm>
                <a:off x="6093763"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10"/>
              <p:cNvSpPr/>
              <p:nvPr/>
            </p:nvSpPr>
            <p:spPr>
              <a:xfrm>
                <a:off x="3744418" y="2691954"/>
                <a:ext cx="4036441" cy="4995"/>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10"/>
              <p:cNvSpPr/>
              <p:nvPr/>
            </p:nvSpPr>
            <p:spPr>
              <a:xfrm>
                <a:off x="7434826" y="3553"/>
                <a:ext cx="4048" cy="4376032"/>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3744151" y="4032989"/>
                <a:ext cx="4036426" cy="4995"/>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3" name="Google Shape;433;p10"/>
            <p:cNvSpPr/>
            <p:nvPr/>
          </p:nvSpPr>
          <p:spPr>
            <a:xfrm>
              <a:off x="1061" y="511525"/>
              <a:ext cx="5812440" cy="7889"/>
            </a:xfrm>
            <a:custGeom>
              <a:rect b="b" l="l" r="r" t="t"/>
              <a:pathLst>
                <a:path extrusionOk="0" h="4993" w="4036417">
                  <a:moveTo>
                    <a:pt x="4036418" y="4994"/>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156251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5" name="Google Shape;435;p10"/>
            <p:cNvSpPr/>
            <p:nvPr/>
          </p:nvSpPr>
          <p:spPr>
            <a:xfrm>
              <a:off x="671" y="2629421"/>
              <a:ext cx="5812482" cy="7886"/>
            </a:xfrm>
            <a:custGeom>
              <a:rect b="b" l="l" r="r" t="t"/>
              <a:pathLst>
                <a:path extrusionOk="0" h="4991" w="4036446">
                  <a:moveTo>
                    <a:pt x="4036446"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10"/>
            <p:cNvSpPr/>
            <p:nvPr/>
          </p:nvSpPr>
          <p:spPr>
            <a:xfrm>
              <a:off x="368038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10"/>
            <p:cNvSpPr/>
            <p:nvPr/>
          </p:nvSpPr>
          <p:spPr>
            <a:xfrm>
              <a:off x="286" y="4747312"/>
              <a:ext cx="5812458" cy="7892"/>
            </a:xfrm>
            <a:custGeom>
              <a:rect b="b" l="l" r="r" t="t"/>
              <a:pathLst>
                <a:path extrusionOk="0" h="4995" w="4036429">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10"/>
            <p:cNvSpPr/>
            <p:nvPr/>
          </p:nvSpPr>
          <p:spPr>
            <a:xfrm>
              <a:off x="503541"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870" y="1570470"/>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2621418"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479" y="3688366"/>
              <a:ext cx="5812440" cy="7892"/>
            </a:xfrm>
            <a:custGeom>
              <a:rect b="b" l="l" r="r" t="t"/>
              <a:pathLst>
                <a:path extrusionOk="0" h="4995" w="4036417">
                  <a:moveTo>
                    <a:pt x="4036418"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4739359"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95" y="5806263"/>
              <a:ext cx="5812476" cy="7886"/>
            </a:xfrm>
            <a:custGeom>
              <a:rect b="b" l="l" r="r" t="t"/>
              <a:pathLst>
                <a:path extrusionOk="0" h="4991" w="4036442">
                  <a:moveTo>
                    <a:pt x="4036442"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259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a:off x="963" y="1040997"/>
              <a:ext cx="5812481" cy="7892"/>
            </a:xfrm>
            <a:custGeom>
              <a:rect b="b" l="l" r="r" t="t"/>
              <a:pathLst>
                <a:path extrusionOk="0" h="4995" w="4036445">
                  <a:moveTo>
                    <a:pt x="403644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10"/>
            <p:cNvSpPr/>
            <p:nvPr/>
          </p:nvSpPr>
          <p:spPr>
            <a:xfrm>
              <a:off x="209199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77" y="3158894"/>
              <a:ext cx="5812459" cy="7892"/>
            </a:xfrm>
            <a:custGeom>
              <a:rect b="b" l="l" r="r" t="t"/>
              <a:pathLst>
                <a:path extrusionOk="0" h="4995" w="4036430">
                  <a:moveTo>
                    <a:pt x="4036430"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4209874"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10"/>
            <p:cNvSpPr/>
            <p:nvPr/>
          </p:nvSpPr>
          <p:spPr>
            <a:xfrm>
              <a:off x="193" y="5276790"/>
              <a:ext cx="5812494" cy="7886"/>
            </a:xfrm>
            <a:custGeom>
              <a:rect b="b" l="l" r="r" t="t"/>
              <a:pathLst>
                <a:path extrusionOk="0" h="4991" w="4036454">
                  <a:moveTo>
                    <a:pt x="4036455"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10"/>
            <p:cNvSpPr/>
            <p:nvPr/>
          </p:nvSpPr>
          <p:spPr>
            <a:xfrm>
              <a:off x="1033026"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770" y="2099949"/>
              <a:ext cx="5812440" cy="7886"/>
            </a:xfrm>
            <a:custGeom>
              <a:rect b="b" l="l" r="r" t="t"/>
              <a:pathLst>
                <a:path extrusionOk="0" h="4991" w="4036417">
                  <a:moveTo>
                    <a:pt x="4036418" y="4991"/>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3150902"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386" y="4217839"/>
              <a:ext cx="5812475" cy="7892"/>
            </a:xfrm>
            <a:custGeom>
              <a:rect b="b" l="l" r="r" t="t"/>
              <a:pathLst>
                <a:path extrusionOk="0" h="4995" w="4036441">
                  <a:moveTo>
                    <a:pt x="4036442"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5268843" y="-27948"/>
              <a:ext cx="6396" cy="6914131"/>
            </a:xfrm>
            <a:custGeom>
              <a:rect b="b" l="l" r="r" t="t"/>
              <a:pathLst>
                <a:path extrusionOk="0" h="4376032" w="4048">
                  <a:moveTo>
                    <a:pt x="4048" y="0"/>
                  </a:moveTo>
                  <a:lnTo>
                    <a:pt x="0" y="4376032"/>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1" y="6335736"/>
              <a:ext cx="5812453" cy="7892"/>
            </a:xfrm>
            <a:custGeom>
              <a:rect b="b" l="l" r="r" t="t"/>
              <a:pathLst>
                <a:path extrusionOk="0" h="4995" w="4036426">
                  <a:moveTo>
                    <a:pt x="4036426" y="4995"/>
                  </a:moveTo>
                  <a:lnTo>
                    <a:pt x="0" y="0"/>
                  </a:lnTo>
                </a:path>
              </a:pathLst>
            </a:cu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56" name="Google Shape;456;p10"/>
          <p:cNvSpPr/>
          <p:nvPr/>
        </p:nvSpPr>
        <p:spPr>
          <a:xfrm>
            <a:off x="-12900" y="0"/>
            <a:ext cx="12217800" cy="54402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57" name="Google Shape;457;p10"/>
          <p:cNvSpPr/>
          <p:nvPr/>
        </p:nvSpPr>
        <p:spPr>
          <a:xfrm rot="-5400000">
            <a:off x="4479785" y="6089759"/>
            <a:ext cx="10599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58" name="Google Shape;458;p10"/>
          <p:cNvSpPr/>
          <p:nvPr/>
        </p:nvSpPr>
        <p:spPr>
          <a:xfrm rot="10800000">
            <a:off x="3679865" y="5831195"/>
            <a:ext cx="1589700" cy="528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59" name="Google Shape;459;p10"/>
          <p:cNvSpPr/>
          <p:nvPr/>
        </p:nvSpPr>
        <p:spPr>
          <a:xfrm flipH="1" rot="-5400000">
            <a:off x="4744497" y="5830511"/>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536675" y="5813850"/>
            <a:ext cx="530400" cy="53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1" name="Google Shape;461;p10"/>
          <p:cNvSpPr/>
          <p:nvPr/>
        </p:nvSpPr>
        <p:spPr>
          <a:xfrm rot="10800000">
            <a:off x="11131750" y="6351003"/>
            <a:ext cx="1061400" cy="528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2" name="Google Shape;462;p10"/>
          <p:cNvSpPr/>
          <p:nvPr/>
        </p:nvSpPr>
        <p:spPr>
          <a:xfrm>
            <a:off x="9546625" y="5830450"/>
            <a:ext cx="530400" cy="53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3" name="Google Shape;463;p10"/>
          <p:cNvSpPr/>
          <p:nvPr/>
        </p:nvSpPr>
        <p:spPr>
          <a:xfrm flipH="1" rot="10800000">
            <a:off x="6899335" y="6355049"/>
            <a:ext cx="1589700" cy="53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4" name="Google Shape;464;p10"/>
          <p:cNvSpPr/>
          <p:nvPr/>
        </p:nvSpPr>
        <p:spPr>
          <a:xfrm flipH="1" rot="5400000">
            <a:off x="7690446" y="6086844"/>
            <a:ext cx="1066800" cy="53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5" name="Google Shape;465;p10"/>
          <p:cNvSpPr/>
          <p:nvPr/>
        </p:nvSpPr>
        <p:spPr>
          <a:xfrm flipH="1">
            <a:off x="7961417" y="6357955"/>
            <a:ext cx="530494" cy="530288"/>
          </a:xfrm>
          <a:custGeom>
            <a:rect b="b" l="l" r="r" t="t"/>
            <a:pathLst>
              <a:path extrusionOk="0" h="337763" w="335225">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10"/>
          <p:cNvSpPr/>
          <p:nvPr/>
        </p:nvSpPr>
        <p:spPr>
          <a:xfrm>
            <a:off x="1554480" y="5821350"/>
            <a:ext cx="528900" cy="1061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7" name="Google Shape;467;p10"/>
          <p:cNvSpPr txBox="1"/>
          <p:nvPr>
            <p:ph type="title"/>
          </p:nvPr>
        </p:nvSpPr>
        <p:spPr>
          <a:xfrm>
            <a:off x="507750" y="613663"/>
            <a:ext cx="111765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468" name="Google Shape;468;p10"/>
          <p:cNvSpPr txBox="1"/>
          <p:nvPr>
            <p:ph idx="1" type="body"/>
          </p:nvPr>
        </p:nvSpPr>
        <p:spPr>
          <a:xfrm>
            <a:off x="507750" y="3972503"/>
            <a:ext cx="22437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69" name="Google Shape;469;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10"/>
          <p:cNvSpPr txBox="1"/>
          <p:nvPr>
            <p:ph idx="2" type="subTitle"/>
          </p:nvPr>
        </p:nvSpPr>
        <p:spPr>
          <a:xfrm>
            <a:off x="507750" y="2012550"/>
            <a:ext cx="21135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1" name="Google Shape;471;p10"/>
          <p:cNvSpPr txBox="1"/>
          <p:nvPr>
            <p:ph idx="3" type="body"/>
          </p:nvPr>
        </p:nvSpPr>
        <p:spPr>
          <a:xfrm>
            <a:off x="2757261" y="3972501"/>
            <a:ext cx="22437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72" name="Google Shape;472;p10"/>
          <p:cNvSpPr txBox="1"/>
          <p:nvPr>
            <p:ph idx="4" type="subTitle"/>
          </p:nvPr>
        </p:nvSpPr>
        <p:spPr>
          <a:xfrm>
            <a:off x="2773538" y="2012550"/>
            <a:ext cx="21135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5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3" name="Google Shape;473;p10"/>
          <p:cNvSpPr txBox="1"/>
          <p:nvPr>
            <p:ph idx="5" type="body"/>
          </p:nvPr>
        </p:nvSpPr>
        <p:spPr>
          <a:xfrm>
            <a:off x="5006772" y="3972517"/>
            <a:ext cx="22437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74" name="Google Shape;474;p10"/>
          <p:cNvSpPr txBox="1"/>
          <p:nvPr>
            <p:ph idx="6" type="subTitle"/>
          </p:nvPr>
        </p:nvSpPr>
        <p:spPr>
          <a:xfrm>
            <a:off x="5039326" y="2012550"/>
            <a:ext cx="21135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5" name="Google Shape;475;p10"/>
          <p:cNvSpPr txBox="1"/>
          <p:nvPr>
            <p:ph idx="7" type="body"/>
          </p:nvPr>
        </p:nvSpPr>
        <p:spPr>
          <a:xfrm>
            <a:off x="7256283" y="3972525"/>
            <a:ext cx="22437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76" name="Google Shape;476;p10"/>
          <p:cNvSpPr txBox="1"/>
          <p:nvPr>
            <p:ph idx="8" type="subTitle"/>
          </p:nvPr>
        </p:nvSpPr>
        <p:spPr>
          <a:xfrm>
            <a:off x="7305113" y="2012575"/>
            <a:ext cx="21135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5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7" name="Google Shape;477;p10"/>
          <p:cNvSpPr txBox="1"/>
          <p:nvPr>
            <p:ph idx="9" type="body"/>
          </p:nvPr>
        </p:nvSpPr>
        <p:spPr>
          <a:xfrm>
            <a:off x="9505794" y="3972491"/>
            <a:ext cx="22437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78" name="Google Shape;478;p10"/>
          <p:cNvSpPr txBox="1"/>
          <p:nvPr>
            <p:ph idx="13" type="subTitle"/>
          </p:nvPr>
        </p:nvSpPr>
        <p:spPr>
          <a:xfrm>
            <a:off x="9570901" y="2012550"/>
            <a:ext cx="21135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5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9" name="Google Shape;479;p10"/>
          <p:cNvSpPr txBox="1"/>
          <p:nvPr>
            <p:ph idx="14" type="subTitle"/>
          </p:nvPr>
        </p:nvSpPr>
        <p:spPr>
          <a:xfrm>
            <a:off x="507750" y="3518013"/>
            <a:ext cx="22437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0" name="Google Shape;480;p10"/>
          <p:cNvSpPr txBox="1"/>
          <p:nvPr>
            <p:ph idx="15" type="subTitle"/>
          </p:nvPr>
        </p:nvSpPr>
        <p:spPr>
          <a:xfrm>
            <a:off x="2757261" y="3518000"/>
            <a:ext cx="22437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1" name="Google Shape;481;p10"/>
          <p:cNvSpPr txBox="1"/>
          <p:nvPr>
            <p:ph idx="16" type="subTitle"/>
          </p:nvPr>
        </p:nvSpPr>
        <p:spPr>
          <a:xfrm>
            <a:off x="5006771" y="3518013"/>
            <a:ext cx="22437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2" name="Google Shape;482;p10"/>
          <p:cNvSpPr txBox="1"/>
          <p:nvPr>
            <p:ph idx="17" type="subTitle"/>
          </p:nvPr>
        </p:nvSpPr>
        <p:spPr>
          <a:xfrm>
            <a:off x="7256282" y="3518000"/>
            <a:ext cx="22437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3" name="Google Shape;483;p10"/>
          <p:cNvSpPr txBox="1"/>
          <p:nvPr>
            <p:ph idx="18" type="subTitle"/>
          </p:nvPr>
        </p:nvSpPr>
        <p:spPr>
          <a:xfrm>
            <a:off x="9505793" y="3517988"/>
            <a:ext cx="22437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1pPr>
            <a:lvl2pPr lvl="1">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2pPr>
            <a:lvl3pPr lvl="2">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3pPr>
            <a:lvl4pPr lvl="3">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4pPr>
            <a:lvl5pPr lvl="4">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5pPr>
            <a:lvl6pPr lvl="5">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6pPr>
            <a:lvl7pPr lvl="6">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7pPr>
            <a:lvl8pPr lvl="7">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8pPr>
            <a:lvl9pPr lvl="8">
              <a:lnSpc>
                <a:spcPct val="80000"/>
              </a:lnSpc>
              <a:spcBef>
                <a:spcPts val="0"/>
              </a:spcBef>
              <a:spcAft>
                <a:spcPts val="0"/>
              </a:spcAft>
              <a:buClr>
                <a:schemeClr val="dk1"/>
              </a:buClr>
              <a:buSzPts val="4500"/>
              <a:buFont typeface="Lexend Deca"/>
              <a:buNone/>
              <a:defRPr b="1" sz="4500">
                <a:solidFill>
                  <a:schemeClr val="dk1"/>
                </a:solidFill>
                <a:latin typeface="Lexend Deca"/>
                <a:ea typeface="Lexend Deca"/>
                <a:cs typeface="Lexend Deca"/>
                <a:sym typeface="Lexend Dec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7350" lvl="0" marL="457200">
              <a:lnSpc>
                <a:spcPct val="115000"/>
              </a:lnSpc>
              <a:spcBef>
                <a:spcPts val="0"/>
              </a:spcBef>
              <a:spcAft>
                <a:spcPts val="0"/>
              </a:spcAft>
              <a:buClr>
                <a:schemeClr val="dk2"/>
              </a:buClr>
              <a:buSzPts val="2500"/>
              <a:buFont typeface="Montserrat"/>
              <a:buChar char="●"/>
              <a:defRPr sz="2500">
                <a:solidFill>
                  <a:schemeClr val="dk2"/>
                </a:solidFill>
                <a:latin typeface="Montserrat"/>
                <a:ea typeface="Montserrat"/>
                <a:cs typeface="Montserrat"/>
                <a:sym typeface="Montserrat"/>
              </a:defRPr>
            </a:lvl1pPr>
            <a:lvl2pPr indent="-381000" lvl="1" marL="9144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2pPr>
            <a:lvl3pPr indent="-381000" lvl="2" marL="13716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3pPr>
            <a:lvl4pPr indent="-381000" lvl="3" marL="18288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4pPr>
            <a:lvl5pPr indent="-381000" lvl="4" marL="2286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5pPr>
            <a:lvl6pPr indent="-381000" lvl="5" marL="27432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6pPr>
            <a:lvl7pPr indent="-381000" lvl="6" marL="32004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7pPr>
            <a:lvl8pPr indent="-381000" lvl="7" marL="36576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8pPr>
            <a:lvl9pPr indent="-381000" lvl="8" marL="41148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1"/>
          <p:cNvSpPr txBox="1"/>
          <p:nvPr/>
        </p:nvSpPr>
        <p:spPr>
          <a:xfrm>
            <a:off x="9931800" y="13425"/>
            <a:ext cx="2260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rPr>
              <a:t>slidesmania.com</a:t>
            </a:r>
            <a:endParaRPr>
              <a:solidFill>
                <a:schemeClr val="lt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mc:AlternateContent>
    <mc:Choice Requires="p14">
      <p:transition spd="slow" p14:dur="7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1"/>
          <p:cNvSpPr txBox="1"/>
          <p:nvPr>
            <p:ph type="ctrTitle"/>
          </p:nvPr>
        </p:nvSpPr>
        <p:spPr>
          <a:xfrm>
            <a:off x="386250" y="519425"/>
            <a:ext cx="5033400" cy="3151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990"/>
              <a:buNone/>
            </a:pPr>
            <a:r>
              <a:rPr lang="en" sz="4810"/>
              <a:t>HR ANALYTICS </a:t>
            </a:r>
            <a:r>
              <a:rPr lang="en" sz="4810">
                <a:solidFill>
                  <a:schemeClr val="accent2"/>
                </a:solidFill>
              </a:rPr>
              <a:t>EMPLOYEE RETENTION.</a:t>
            </a:r>
            <a:endParaRPr sz="4810">
              <a:solidFill>
                <a:schemeClr val="accent2"/>
              </a:solidFill>
            </a:endParaRPr>
          </a:p>
        </p:txBody>
      </p:sp>
      <p:sp>
        <p:nvSpPr>
          <p:cNvPr id="830" name="Google Shape;830;p21"/>
          <p:cNvSpPr txBox="1"/>
          <p:nvPr>
            <p:ph idx="1" type="subTitle"/>
          </p:nvPr>
        </p:nvSpPr>
        <p:spPr>
          <a:xfrm>
            <a:off x="386250" y="5210644"/>
            <a:ext cx="5381400" cy="1450200"/>
          </a:xfrm>
          <a:prstGeom prst="rect">
            <a:avLst/>
          </a:prstGeom>
        </p:spPr>
        <p:txBody>
          <a:bodyPr anchorCtr="0" anchor="t" bIns="121900" lIns="121900" spcFirstLastPara="1" rIns="121900" wrap="square" tIns="121900">
            <a:normAutofit fontScale="70000" lnSpcReduction="10000"/>
          </a:bodyPr>
          <a:lstStyle/>
          <a:p>
            <a:pPr indent="0" lvl="0" marL="0" rtl="0" algn="l">
              <a:spcBef>
                <a:spcPts val="0"/>
              </a:spcBef>
              <a:spcAft>
                <a:spcPts val="0"/>
              </a:spcAft>
              <a:buNone/>
            </a:pPr>
            <a:r>
              <a:rPr b="1" lang="en"/>
              <a:t>Project Members : </a:t>
            </a:r>
            <a:endParaRPr b="1"/>
          </a:p>
          <a:p>
            <a:pPr indent="0" lvl="0" marL="0" rtl="0" algn="l">
              <a:spcBef>
                <a:spcPts val="0"/>
              </a:spcBef>
              <a:spcAft>
                <a:spcPts val="0"/>
              </a:spcAft>
              <a:buNone/>
            </a:pPr>
            <a:r>
              <a:t/>
            </a:r>
            <a:endParaRPr/>
          </a:p>
          <a:p>
            <a:pPr indent="0" lvl="0" marL="0" rtl="0" algn="l">
              <a:spcBef>
                <a:spcPts val="0"/>
              </a:spcBef>
              <a:spcAft>
                <a:spcPts val="0"/>
              </a:spcAft>
              <a:buClr>
                <a:schemeClr val="dk2"/>
              </a:buClr>
              <a:buSzPct val="36666"/>
              <a:buFont typeface="Arial"/>
              <a:buNone/>
            </a:pPr>
            <a:r>
              <a:rPr lang="en"/>
              <a:t>MS. SONIA. R</a:t>
            </a:r>
            <a:endParaRPr/>
          </a:p>
          <a:p>
            <a:pPr indent="0" lvl="0" marL="0" rtl="0" algn="l">
              <a:spcBef>
                <a:spcPts val="0"/>
              </a:spcBef>
              <a:spcAft>
                <a:spcPts val="0"/>
              </a:spcAft>
              <a:buNone/>
            </a:pPr>
            <a:r>
              <a:rPr lang="en"/>
              <a:t>MR. MOHAMMED WAHAJ HUSSAIN</a:t>
            </a:r>
            <a:endParaRPr/>
          </a:p>
        </p:txBody>
      </p:sp>
      <p:pic>
        <p:nvPicPr>
          <p:cNvPr descr="People shaking hands" id="831" name="Google Shape;831;p21"/>
          <p:cNvPicPr preferRelativeResize="0"/>
          <p:nvPr/>
        </p:nvPicPr>
        <p:blipFill rotWithShape="1">
          <a:blip r:embed="rId3">
            <a:alphaModFix/>
          </a:blip>
          <a:srcRect b="1991" l="29716" r="19694" t="1789"/>
          <a:stretch/>
        </p:blipFill>
        <p:spPr>
          <a:xfrm>
            <a:off x="5820295" y="519425"/>
            <a:ext cx="2087998" cy="2648876"/>
          </a:xfrm>
          <a:custGeom>
            <a:rect b="b" l="l" r="r" t="t"/>
            <a:pathLst>
              <a:path extrusionOk="0" h="1687182" w="1329935">
                <a:moveTo>
                  <a:pt x="486265" y="0"/>
                </a:moveTo>
                <a:cubicBezTo>
                  <a:pt x="952204" y="0"/>
                  <a:pt x="1329935" y="377598"/>
                  <a:pt x="1329935" y="843529"/>
                </a:cubicBezTo>
                <a:cubicBezTo>
                  <a:pt x="1329935" y="1309456"/>
                  <a:pt x="952204" y="1687182"/>
                  <a:pt x="486265" y="1687182"/>
                </a:cubicBezTo>
                <a:cubicBezTo>
                  <a:pt x="305030" y="1687182"/>
                  <a:pt x="137507" y="1629489"/>
                  <a:pt x="0" y="1532216"/>
                </a:cubicBezTo>
                <a:lnTo>
                  <a:pt x="0" y="154967"/>
                </a:lnTo>
                <a:cubicBezTo>
                  <a:pt x="137511" y="57688"/>
                  <a:pt x="305030" y="0"/>
                  <a:pt x="486265" y="0"/>
                </a:cubicBezTo>
                <a:close/>
              </a:path>
            </a:pathLst>
          </a:custGeom>
          <a:noFill/>
          <a:ln>
            <a:noFill/>
          </a:ln>
        </p:spPr>
      </p:pic>
      <p:pic>
        <p:nvPicPr>
          <p:cNvPr descr="Group of professionals looking at the computer" id="832" name="Google Shape;832;p21"/>
          <p:cNvPicPr preferRelativeResize="0"/>
          <p:nvPr/>
        </p:nvPicPr>
        <p:blipFill rotWithShape="1">
          <a:blip r:embed="rId4">
            <a:alphaModFix/>
          </a:blip>
          <a:srcRect b="0" l="10281" r="38102" t="1777"/>
          <a:stretch/>
        </p:blipFill>
        <p:spPr>
          <a:xfrm>
            <a:off x="10132501" y="3170375"/>
            <a:ext cx="2087998" cy="2648876"/>
          </a:xfrm>
          <a:custGeom>
            <a:rect b="b" l="l" r="r" t="t"/>
            <a:pathLst>
              <a:path extrusionOk="0" h="1687182" w="1329935">
                <a:moveTo>
                  <a:pt x="843670" y="0"/>
                </a:moveTo>
                <a:cubicBezTo>
                  <a:pt x="1024905" y="0"/>
                  <a:pt x="1192424" y="57688"/>
                  <a:pt x="1329935" y="154967"/>
                </a:cubicBezTo>
                <a:lnTo>
                  <a:pt x="1329935" y="1532216"/>
                </a:lnTo>
                <a:cubicBezTo>
                  <a:pt x="1192428" y="1629489"/>
                  <a:pt x="1024905" y="1687182"/>
                  <a:pt x="843670" y="1687182"/>
                </a:cubicBezTo>
                <a:cubicBezTo>
                  <a:pt x="377731" y="1687182"/>
                  <a:pt x="0" y="1309456"/>
                  <a:pt x="0" y="843529"/>
                </a:cubicBezTo>
                <a:cubicBezTo>
                  <a:pt x="0" y="377598"/>
                  <a:pt x="377731" y="0"/>
                  <a:pt x="843670" y="0"/>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0"/>
          <p:cNvSpPr txBox="1"/>
          <p:nvPr>
            <p:ph type="title"/>
          </p:nvPr>
        </p:nvSpPr>
        <p:spPr>
          <a:xfrm>
            <a:off x="5932881" y="419051"/>
            <a:ext cx="5637000" cy="4679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380"/>
              <a:t>KPI-3:</a:t>
            </a:r>
            <a:endParaRPr sz="5380"/>
          </a:p>
          <a:p>
            <a:pPr indent="0" lvl="0" marL="0" rtl="0" algn="l">
              <a:spcBef>
                <a:spcPts val="0"/>
              </a:spcBef>
              <a:spcAft>
                <a:spcPts val="0"/>
              </a:spcAft>
              <a:buSzPts val="990"/>
              <a:buNone/>
            </a:pPr>
            <a:r>
              <a:t/>
            </a:r>
            <a:endParaRPr sz="5380"/>
          </a:p>
          <a:p>
            <a:pPr indent="0" lvl="0" marL="0" rtl="0" algn="l">
              <a:spcBef>
                <a:spcPts val="0"/>
              </a:spcBef>
              <a:spcAft>
                <a:spcPts val="0"/>
              </a:spcAft>
              <a:buSzPts val="990"/>
              <a:buNone/>
            </a:pPr>
            <a:r>
              <a:rPr lang="en" sz="4180"/>
              <a:t>Attrition Rate </a:t>
            </a:r>
            <a:r>
              <a:rPr lang="en" sz="4180">
                <a:solidFill>
                  <a:schemeClr val="accent2"/>
                </a:solidFill>
              </a:rPr>
              <a:t>VS</a:t>
            </a:r>
            <a:endParaRPr sz="4180">
              <a:solidFill>
                <a:schemeClr val="accent2"/>
              </a:solidFill>
            </a:endParaRPr>
          </a:p>
          <a:p>
            <a:pPr indent="0" lvl="0" marL="0" rtl="0" algn="l">
              <a:spcBef>
                <a:spcPts val="0"/>
              </a:spcBef>
              <a:spcAft>
                <a:spcPts val="0"/>
              </a:spcAft>
              <a:buSzPts val="990"/>
              <a:buNone/>
            </a:pPr>
            <a:r>
              <a:rPr lang="en" sz="4180"/>
              <a:t>Monthly Income Stats</a:t>
            </a:r>
            <a:endParaRPr sz="4180"/>
          </a:p>
        </p:txBody>
      </p:sp>
      <p:sp>
        <p:nvSpPr>
          <p:cNvPr id="902" name="Google Shape;902;p30"/>
          <p:cNvSpPr txBox="1"/>
          <p:nvPr>
            <p:ph idx="1" type="body"/>
          </p:nvPr>
        </p:nvSpPr>
        <p:spPr>
          <a:xfrm>
            <a:off x="541752" y="4955842"/>
            <a:ext cx="10717200" cy="122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88"/>
              <a:buNone/>
            </a:pPr>
            <a:r>
              <a:rPr lang="en" sz="1862">
                <a:latin typeface="Lexend Deca Light"/>
                <a:ea typeface="Lexend Deca Light"/>
                <a:cs typeface="Lexend Deca Light"/>
                <a:sym typeface="Lexend Deca Light"/>
              </a:rPr>
              <a:t>This KPI is to find out the relation the between monthly income and Attrition rate.</a:t>
            </a:r>
            <a:endParaRPr sz="1862">
              <a:latin typeface="Lexend Deca Light"/>
              <a:ea typeface="Lexend Deca Light"/>
              <a:cs typeface="Lexend Deca Light"/>
              <a:sym typeface="Lexend Deca Light"/>
            </a:endParaRPr>
          </a:p>
        </p:txBody>
      </p:sp>
      <p:pic>
        <p:nvPicPr>
          <p:cNvPr id="903" name="Google Shape;903;p30"/>
          <p:cNvPicPr preferRelativeResize="0"/>
          <p:nvPr/>
        </p:nvPicPr>
        <p:blipFill rotWithShape="1">
          <a:blip r:embed="rId3">
            <a:alphaModFix/>
          </a:blip>
          <a:srcRect b="0" l="0" r="0" t="0"/>
          <a:stretch/>
        </p:blipFill>
        <p:spPr>
          <a:xfrm>
            <a:off x="580646" y="1243275"/>
            <a:ext cx="5071200" cy="333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1"/>
          <p:cNvSpPr txBox="1"/>
          <p:nvPr>
            <p:ph type="title"/>
          </p:nvPr>
        </p:nvSpPr>
        <p:spPr>
          <a:xfrm>
            <a:off x="487238" y="786920"/>
            <a:ext cx="10145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Insights from </a:t>
            </a:r>
            <a:r>
              <a:rPr lang="en">
                <a:solidFill>
                  <a:schemeClr val="accent2"/>
                </a:solidFill>
              </a:rPr>
              <a:t>KPI-3:</a:t>
            </a:r>
            <a:endParaRPr>
              <a:solidFill>
                <a:schemeClr val="accent2"/>
              </a:solidFill>
            </a:endParaRPr>
          </a:p>
        </p:txBody>
      </p:sp>
      <p:sp>
        <p:nvSpPr>
          <p:cNvPr id="909" name="Google Shape;909;p31"/>
          <p:cNvSpPr txBox="1"/>
          <p:nvPr>
            <p:ph idx="1" type="body"/>
          </p:nvPr>
        </p:nvSpPr>
        <p:spPr>
          <a:xfrm>
            <a:off x="583400" y="2272302"/>
            <a:ext cx="4135500" cy="3859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688"/>
              <a:buNone/>
            </a:pPr>
            <a:r>
              <a:rPr lang="en" sz="1862">
                <a:latin typeface="Lexend Deca Light"/>
                <a:ea typeface="Lexend Deca Light"/>
                <a:cs typeface="Lexend Deca Light"/>
                <a:sym typeface="Lexend Deca Light"/>
              </a:rPr>
              <a:t>Based on our analysis and visualization, it is evident that the hardware department has the lowest attrition rate of 49.81%, with an average monthly income of Rs. 30000. On the other hand, the research and development department has the highest attrition rate of 51.26%, with an average monthly income of Rs. 50000.</a:t>
            </a:r>
            <a:endParaRPr sz="1862">
              <a:latin typeface="Lexend Deca Light"/>
              <a:ea typeface="Lexend Deca Light"/>
              <a:cs typeface="Lexend Deca Light"/>
              <a:sym typeface="Lexend Deca Light"/>
            </a:endParaRPr>
          </a:p>
        </p:txBody>
      </p:sp>
      <p:pic>
        <p:nvPicPr>
          <p:cNvPr id="910" name="Google Shape;910;p31"/>
          <p:cNvPicPr preferRelativeResize="0"/>
          <p:nvPr/>
        </p:nvPicPr>
        <p:blipFill rotWithShape="1">
          <a:blip r:embed="rId3">
            <a:alphaModFix/>
          </a:blip>
          <a:srcRect b="21498" l="17153" r="25969" t="5128"/>
          <a:stretch/>
        </p:blipFill>
        <p:spPr>
          <a:xfrm>
            <a:off x="5409950" y="1972525"/>
            <a:ext cx="5103048" cy="4159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2"/>
          <p:cNvSpPr txBox="1"/>
          <p:nvPr>
            <p:ph type="title"/>
          </p:nvPr>
        </p:nvSpPr>
        <p:spPr>
          <a:xfrm>
            <a:off x="5899200" y="1057850"/>
            <a:ext cx="5160000" cy="4283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180"/>
              <a:t>KPI-4:</a:t>
            </a:r>
            <a:endParaRPr sz="5180"/>
          </a:p>
          <a:p>
            <a:pPr indent="0" lvl="0" marL="0" rtl="0" algn="l">
              <a:spcBef>
                <a:spcPts val="0"/>
              </a:spcBef>
              <a:spcAft>
                <a:spcPts val="0"/>
              </a:spcAft>
              <a:buSzPts val="990"/>
              <a:buNone/>
            </a:pPr>
            <a:r>
              <a:t/>
            </a:r>
            <a:endParaRPr sz="5180"/>
          </a:p>
          <a:p>
            <a:pPr indent="0" lvl="0" marL="0" rtl="0" algn="l">
              <a:spcBef>
                <a:spcPts val="0"/>
              </a:spcBef>
              <a:spcAft>
                <a:spcPts val="0"/>
              </a:spcAft>
              <a:buSzPts val="990"/>
              <a:buNone/>
            </a:pPr>
            <a:r>
              <a:rPr lang="en" sz="3980"/>
              <a:t>AVERAGE WORKING YEARS OF EACH DEPARTMENT</a:t>
            </a:r>
            <a:endParaRPr sz="3980"/>
          </a:p>
        </p:txBody>
      </p:sp>
      <p:pic>
        <p:nvPicPr>
          <p:cNvPr id="916" name="Google Shape;916;p32"/>
          <p:cNvPicPr preferRelativeResize="0"/>
          <p:nvPr/>
        </p:nvPicPr>
        <p:blipFill rotWithShape="1">
          <a:blip r:embed="rId3">
            <a:alphaModFix/>
          </a:blip>
          <a:srcRect b="8272" l="3772" r="43839" t="31605"/>
          <a:stretch/>
        </p:blipFill>
        <p:spPr>
          <a:xfrm>
            <a:off x="748064" y="1438950"/>
            <a:ext cx="4325170" cy="3980100"/>
          </a:xfrm>
          <a:prstGeom prst="rect">
            <a:avLst/>
          </a:prstGeom>
          <a:noFill/>
          <a:ln>
            <a:noFill/>
          </a:ln>
          <a:effectLst>
            <a:outerShdw blurRad="190500" rotWithShape="0" algn="tl">
              <a:srgbClr val="000000">
                <a:alpha val="698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3"/>
          <p:cNvSpPr txBox="1"/>
          <p:nvPr>
            <p:ph type="title"/>
          </p:nvPr>
        </p:nvSpPr>
        <p:spPr>
          <a:xfrm>
            <a:off x="487238" y="786920"/>
            <a:ext cx="10145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Insights from </a:t>
            </a:r>
            <a:r>
              <a:rPr lang="en">
                <a:solidFill>
                  <a:schemeClr val="accent2"/>
                </a:solidFill>
              </a:rPr>
              <a:t>KPI-4:</a:t>
            </a:r>
            <a:endParaRPr>
              <a:solidFill>
                <a:schemeClr val="accent2"/>
              </a:solidFill>
            </a:endParaRPr>
          </a:p>
        </p:txBody>
      </p:sp>
      <p:sp>
        <p:nvSpPr>
          <p:cNvPr id="922" name="Google Shape;922;p33"/>
          <p:cNvSpPr txBox="1"/>
          <p:nvPr>
            <p:ph idx="1" type="body"/>
          </p:nvPr>
        </p:nvSpPr>
        <p:spPr>
          <a:xfrm>
            <a:off x="583400" y="2272302"/>
            <a:ext cx="4135500" cy="3859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688"/>
              <a:buNone/>
            </a:pPr>
            <a:r>
              <a:rPr lang="en" sz="1862">
                <a:latin typeface="Lexend Deca Light"/>
                <a:ea typeface="Lexend Deca Light"/>
                <a:cs typeface="Lexend Deca Light"/>
                <a:sym typeface="Lexend Deca Light"/>
              </a:rPr>
              <a:t>Based on our analysis and visualization, it is evident that the hardware department has the lowest attrition rate of 49.81%, with an average monthly income of Rs. 30000. On the other hand, the research and development department has the highest attrition rate of 51.26%, with an average monthly income of Rs. 50000.</a:t>
            </a:r>
            <a:endParaRPr sz="1862">
              <a:latin typeface="Lexend Deca Light"/>
              <a:ea typeface="Lexend Deca Light"/>
              <a:cs typeface="Lexend Deca Light"/>
              <a:sym typeface="Lexend Deca Light"/>
            </a:endParaRPr>
          </a:p>
        </p:txBody>
      </p:sp>
      <p:pic>
        <p:nvPicPr>
          <p:cNvPr id="923" name="Google Shape;923;p33"/>
          <p:cNvPicPr preferRelativeResize="0"/>
          <p:nvPr/>
        </p:nvPicPr>
        <p:blipFill rotWithShape="1">
          <a:blip r:embed="rId3">
            <a:alphaModFix/>
          </a:blip>
          <a:srcRect b="21464" l="17707" r="37153" t="27634"/>
          <a:stretch/>
        </p:blipFill>
        <p:spPr>
          <a:xfrm>
            <a:off x="5284900" y="2317058"/>
            <a:ext cx="5503349" cy="371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4"/>
          <p:cNvSpPr txBox="1"/>
          <p:nvPr>
            <p:ph type="title"/>
          </p:nvPr>
        </p:nvSpPr>
        <p:spPr>
          <a:xfrm>
            <a:off x="6312400" y="928250"/>
            <a:ext cx="4881600" cy="473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380"/>
              <a:t>KPI-5:</a:t>
            </a:r>
            <a:endParaRPr sz="5380"/>
          </a:p>
          <a:p>
            <a:pPr indent="0" lvl="0" marL="0" rtl="0" algn="l">
              <a:spcBef>
                <a:spcPts val="0"/>
              </a:spcBef>
              <a:spcAft>
                <a:spcPts val="0"/>
              </a:spcAft>
              <a:buSzPts val="990"/>
              <a:buNone/>
            </a:pPr>
            <a:r>
              <a:t/>
            </a:r>
            <a:endParaRPr sz="5380"/>
          </a:p>
          <a:p>
            <a:pPr indent="0" lvl="0" marL="0" rtl="0" algn="l">
              <a:spcBef>
                <a:spcPts val="0"/>
              </a:spcBef>
              <a:spcAft>
                <a:spcPts val="0"/>
              </a:spcAft>
              <a:buSzPts val="990"/>
              <a:buNone/>
            </a:pPr>
            <a:r>
              <a:rPr lang="en" sz="4180"/>
              <a:t>JOB ROLE </a:t>
            </a:r>
            <a:r>
              <a:rPr lang="en" sz="4180">
                <a:solidFill>
                  <a:schemeClr val="accent2"/>
                </a:solidFill>
              </a:rPr>
              <a:t>VS</a:t>
            </a:r>
            <a:r>
              <a:rPr lang="en" sz="4180"/>
              <a:t> WORK LIFE BALANCE FOR TOTAL EMPLOYEES</a:t>
            </a:r>
            <a:endParaRPr sz="4180"/>
          </a:p>
        </p:txBody>
      </p:sp>
      <p:sp>
        <p:nvSpPr>
          <p:cNvPr id="929" name="Google Shape;929;p34"/>
          <p:cNvSpPr txBox="1"/>
          <p:nvPr>
            <p:ph idx="1" type="body"/>
          </p:nvPr>
        </p:nvSpPr>
        <p:spPr>
          <a:xfrm>
            <a:off x="217650" y="4955842"/>
            <a:ext cx="10717200" cy="122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88"/>
              <a:buNone/>
            </a:pPr>
            <a:r>
              <a:t/>
            </a:r>
            <a:endParaRPr sz="1862"/>
          </a:p>
          <a:p>
            <a:pPr indent="0" lvl="0" marL="0" rtl="0" algn="l">
              <a:spcBef>
                <a:spcPts val="0"/>
              </a:spcBef>
              <a:spcAft>
                <a:spcPts val="0"/>
              </a:spcAft>
              <a:buSzPts val="688"/>
              <a:buNone/>
            </a:pPr>
            <a:r>
              <a:t/>
            </a:r>
            <a:endParaRPr sz="1862"/>
          </a:p>
        </p:txBody>
      </p:sp>
      <p:pic>
        <p:nvPicPr>
          <p:cNvPr id="930" name="Google Shape;930;p34"/>
          <p:cNvPicPr preferRelativeResize="0"/>
          <p:nvPr/>
        </p:nvPicPr>
        <p:blipFill>
          <a:blip r:embed="rId3">
            <a:alphaModFix/>
          </a:blip>
          <a:stretch>
            <a:fillRect/>
          </a:stretch>
        </p:blipFill>
        <p:spPr>
          <a:xfrm>
            <a:off x="409325" y="928250"/>
            <a:ext cx="5686675" cy="4898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5"/>
          <p:cNvSpPr txBox="1"/>
          <p:nvPr>
            <p:ph type="title"/>
          </p:nvPr>
        </p:nvSpPr>
        <p:spPr>
          <a:xfrm>
            <a:off x="5495525" y="570075"/>
            <a:ext cx="5643600" cy="28590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5500"/>
              <a:t>INSIGHTS FROM KPI-5</a:t>
            </a:r>
            <a:endParaRPr sz="5500"/>
          </a:p>
        </p:txBody>
      </p:sp>
      <p:sp>
        <p:nvSpPr>
          <p:cNvPr id="936" name="Google Shape;936;p35"/>
          <p:cNvSpPr txBox="1"/>
          <p:nvPr>
            <p:ph idx="1" type="body"/>
          </p:nvPr>
        </p:nvSpPr>
        <p:spPr>
          <a:xfrm>
            <a:off x="308399" y="4420747"/>
            <a:ext cx="10717200" cy="16941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0"/>
              </a:spcAft>
              <a:buNone/>
            </a:pPr>
            <a:r>
              <a:rPr lang="en">
                <a:latin typeface="Lexend Deca Light"/>
                <a:ea typeface="Lexend Deca Light"/>
                <a:cs typeface="Lexend Deca Light"/>
                <a:sym typeface="Lexend Deca Light"/>
              </a:rPr>
              <a:t>From the analysis we can conclude that, For Research directors and the laboratory technicians the work life balance is poor. For the Sales representatives , managers ,Manufacturing Directors and the Sales executives the work life balance is fair. For Research Scientists , Healthcare representatives und Developers the work life balance is good. For human resources the work life balance is excellent.</a:t>
            </a:r>
            <a:endParaRPr>
              <a:latin typeface="Lexend Deca Light"/>
              <a:ea typeface="Lexend Deca Light"/>
              <a:cs typeface="Lexend Deca Light"/>
              <a:sym typeface="Lexend Deca Light"/>
            </a:endParaRPr>
          </a:p>
        </p:txBody>
      </p:sp>
      <p:pic>
        <p:nvPicPr>
          <p:cNvPr id="937" name="Google Shape;937;p35"/>
          <p:cNvPicPr preferRelativeResize="0"/>
          <p:nvPr/>
        </p:nvPicPr>
        <p:blipFill rotWithShape="1">
          <a:blip r:embed="rId3">
            <a:alphaModFix/>
          </a:blip>
          <a:srcRect b="20867" l="17498" r="31737" t="23647"/>
          <a:stretch/>
        </p:blipFill>
        <p:spPr>
          <a:xfrm>
            <a:off x="416150" y="741100"/>
            <a:ext cx="5079374" cy="357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6"/>
          <p:cNvSpPr txBox="1"/>
          <p:nvPr>
            <p:ph type="title"/>
          </p:nvPr>
        </p:nvSpPr>
        <p:spPr>
          <a:xfrm>
            <a:off x="751939" y="463128"/>
            <a:ext cx="9723000" cy="1923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sz="5380"/>
              <a:t>KPI-6:</a:t>
            </a:r>
            <a:endParaRPr sz="5380"/>
          </a:p>
          <a:p>
            <a:pPr indent="0" lvl="0" marL="0" rtl="0" algn="ctr">
              <a:spcBef>
                <a:spcPts val="0"/>
              </a:spcBef>
              <a:spcAft>
                <a:spcPts val="0"/>
              </a:spcAft>
              <a:buSzPts val="990"/>
              <a:buNone/>
            </a:pPr>
            <a:r>
              <a:t/>
            </a:r>
            <a:endParaRPr sz="5380"/>
          </a:p>
          <a:p>
            <a:pPr indent="0" lvl="0" marL="0" rtl="0" algn="ctr">
              <a:spcBef>
                <a:spcPts val="0"/>
              </a:spcBef>
              <a:spcAft>
                <a:spcPts val="0"/>
              </a:spcAft>
              <a:buSzPts val="990"/>
              <a:buNone/>
            </a:pPr>
            <a:r>
              <a:rPr lang="en" sz="3380"/>
              <a:t>ATTRITION RATE </a:t>
            </a:r>
            <a:r>
              <a:rPr lang="en" sz="3380">
                <a:solidFill>
                  <a:schemeClr val="accent2"/>
                </a:solidFill>
              </a:rPr>
              <a:t>VS</a:t>
            </a:r>
            <a:r>
              <a:rPr lang="en" sz="3380"/>
              <a:t> YEAR SINCE LAST PROMOTION</a:t>
            </a:r>
            <a:endParaRPr sz="3380"/>
          </a:p>
        </p:txBody>
      </p:sp>
      <p:pic>
        <p:nvPicPr>
          <p:cNvPr id="943" name="Google Shape;943;p36"/>
          <p:cNvPicPr preferRelativeResize="0"/>
          <p:nvPr/>
        </p:nvPicPr>
        <p:blipFill rotWithShape="1">
          <a:blip r:embed="rId3">
            <a:alphaModFix/>
          </a:blip>
          <a:srcRect b="9261" l="2986" r="19234" t="30987"/>
          <a:stretch/>
        </p:blipFill>
        <p:spPr>
          <a:xfrm>
            <a:off x="1166783" y="2908711"/>
            <a:ext cx="9411874" cy="3761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37"/>
          <p:cNvPicPr preferRelativeResize="0"/>
          <p:nvPr/>
        </p:nvPicPr>
        <p:blipFill rotWithShape="1">
          <a:blip r:embed="rId3">
            <a:alphaModFix/>
          </a:blip>
          <a:srcRect b="19768" l="13862" r="-2893" t="13825"/>
          <a:stretch/>
        </p:blipFill>
        <p:spPr>
          <a:xfrm>
            <a:off x="274675" y="632100"/>
            <a:ext cx="10861474" cy="543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8"/>
          <p:cNvSpPr txBox="1"/>
          <p:nvPr>
            <p:ph idx="1" type="body"/>
          </p:nvPr>
        </p:nvSpPr>
        <p:spPr>
          <a:xfrm>
            <a:off x="689800" y="1335300"/>
            <a:ext cx="10208700" cy="5522700"/>
          </a:xfrm>
          <a:prstGeom prst="rect">
            <a:avLst/>
          </a:prstGeom>
        </p:spPr>
        <p:txBody>
          <a:bodyPr anchorCtr="0" anchor="t" bIns="121900" lIns="121900" spcFirstLastPara="1" rIns="121900" wrap="square" tIns="121900">
            <a:noAutofit/>
          </a:bodyPr>
          <a:lstStyle/>
          <a:p>
            <a:pPr indent="0" lvl="0" marL="0" rtl="0" algn="l">
              <a:lnSpc>
                <a:spcPct val="70000"/>
              </a:lnSpc>
              <a:spcBef>
                <a:spcPts val="0"/>
              </a:spcBef>
              <a:spcAft>
                <a:spcPts val="0"/>
              </a:spcAft>
              <a:buSzPts val="770"/>
              <a:buNone/>
            </a:pPr>
            <a:r>
              <a:rPr lang="en" sz="2000">
                <a:latin typeface="Lexend Deca Light"/>
                <a:ea typeface="Lexend Deca Light"/>
                <a:cs typeface="Lexend Deca Light"/>
                <a:sym typeface="Lexend Deca Light"/>
              </a:rPr>
              <a:t>From the analysis and Visualisation </a:t>
            </a:r>
            <a:endParaRPr sz="2000">
              <a:latin typeface="Lexend Deca Light"/>
              <a:ea typeface="Lexend Deca Light"/>
              <a:cs typeface="Lexend Deca Light"/>
              <a:sym typeface="Lexend Deca Light"/>
            </a:endParaRPr>
          </a:p>
          <a:p>
            <a:pPr indent="0" lvl="0" marL="0" rtl="0" algn="l">
              <a:lnSpc>
                <a:spcPct val="70000"/>
              </a:lnSpc>
              <a:spcBef>
                <a:spcPts val="0"/>
              </a:spcBef>
              <a:spcAft>
                <a:spcPts val="0"/>
              </a:spcAft>
              <a:buClr>
                <a:schemeClr val="lt1"/>
              </a:buClr>
              <a:buSzPts val="770"/>
              <a:buFont typeface="Arial"/>
              <a:buNone/>
            </a:pPr>
            <a:r>
              <a:t/>
            </a:r>
            <a:endParaRPr sz="2200">
              <a:latin typeface="Lexend Deca Light"/>
              <a:ea typeface="Lexend Deca Light"/>
              <a:cs typeface="Lexend Deca Light"/>
              <a:sym typeface="Lexend Deca Light"/>
            </a:endParaRPr>
          </a:p>
          <a:p>
            <a:pPr indent="-260350" lvl="0" marL="228600" rtl="0" algn="l">
              <a:lnSpc>
                <a:spcPct val="70000"/>
              </a:lnSpc>
              <a:spcBef>
                <a:spcPts val="1000"/>
              </a:spcBef>
              <a:spcAft>
                <a:spcPts val="0"/>
              </a:spcAft>
              <a:buClr>
                <a:schemeClr val="dk2"/>
              </a:buClr>
              <a:buSzPts val="2200"/>
              <a:buFont typeface="Lexend Deca Light"/>
              <a:buChar char="•"/>
            </a:pPr>
            <a:r>
              <a:rPr lang="en" sz="2200">
                <a:latin typeface="Lexend Deca Light"/>
                <a:ea typeface="Lexend Deca Light"/>
                <a:cs typeface="Lexend Deca Light"/>
                <a:sym typeface="Lexend Deca Light"/>
              </a:rPr>
              <a:t>For 0-5 years since Last year Promotion interval Research &amp;</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200">
                <a:latin typeface="Lexend Deca Light"/>
                <a:ea typeface="Lexend Deca Light"/>
                <a:cs typeface="Lexend Deca Light"/>
                <a:sym typeface="Lexend Deca Light"/>
              </a:rPr>
              <a:t>Development and Hardware departments  has highest and lowest </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200">
                <a:latin typeface="Lexend Deca Light"/>
                <a:ea typeface="Lexend Deca Light"/>
                <a:cs typeface="Lexend Deca Light"/>
                <a:sym typeface="Lexend Deca Light"/>
              </a:rPr>
              <a:t>attrition rate respectively.</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SzPts val="770"/>
              <a:buNone/>
            </a:pPr>
            <a:r>
              <a:t/>
            </a:r>
            <a:endParaRPr sz="2200">
              <a:latin typeface="Lexend Deca Light"/>
              <a:ea typeface="Lexend Deca Light"/>
              <a:cs typeface="Lexend Deca Light"/>
              <a:sym typeface="Lexend Deca Light"/>
            </a:endParaRPr>
          </a:p>
          <a:p>
            <a:pPr indent="-260350" lvl="0" marL="228600" rtl="0" algn="l">
              <a:lnSpc>
                <a:spcPct val="70000"/>
              </a:lnSpc>
              <a:spcBef>
                <a:spcPts val="1000"/>
              </a:spcBef>
              <a:spcAft>
                <a:spcPts val="0"/>
              </a:spcAft>
              <a:buClr>
                <a:schemeClr val="dk2"/>
              </a:buClr>
              <a:buSzPts val="2200"/>
              <a:buFont typeface="Lexend Deca Light"/>
              <a:buChar char="•"/>
            </a:pPr>
            <a:r>
              <a:rPr lang="en" sz="2200">
                <a:latin typeface="Lexend Deca Light"/>
                <a:ea typeface="Lexend Deca Light"/>
                <a:cs typeface="Lexend Deca Light"/>
                <a:sym typeface="Lexend Deca Light"/>
              </a:rPr>
              <a:t>For 6-10 years since last year promotion interval Human resources </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200">
                <a:latin typeface="Lexend Deca Light"/>
                <a:ea typeface="Lexend Deca Light"/>
                <a:cs typeface="Lexend Deca Light"/>
                <a:sym typeface="Lexend Deca Light"/>
              </a:rPr>
              <a:t>and software departments has highest and lowest attrition rate </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200">
                <a:latin typeface="Lexend Deca Light"/>
                <a:ea typeface="Lexend Deca Light"/>
                <a:cs typeface="Lexend Deca Light"/>
                <a:sym typeface="Lexend Deca Light"/>
              </a:rPr>
              <a:t>respectively.</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SzPts val="770"/>
              <a:buNone/>
            </a:pPr>
            <a:r>
              <a:t/>
            </a:r>
            <a:endParaRPr sz="2200">
              <a:latin typeface="Lexend Deca Light"/>
              <a:ea typeface="Lexend Deca Light"/>
              <a:cs typeface="Lexend Deca Light"/>
              <a:sym typeface="Lexend Deca Light"/>
            </a:endParaRPr>
          </a:p>
          <a:p>
            <a:pPr indent="-260350" lvl="0" marL="228600" rtl="0" algn="l">
              <a:lnSpc>
                <a:spcPct val="70000"/>
              </a:lnSpc>
              <a:spcBef>
                <a:spcPts val="1000"/>
              </a:spcBef>
              <a:spcAft>
                <a:spcPts val="0"/>
              </a:spcAft>
              <a:buClr>
                <a:schemeClr val="dk2"/>
              </a:buClr>
              <a:buSzPts val="2200"/>
              <a:buFont typeface="Lexend Deca Light"/>
              <a:buChar char="•"/>
            </a:pPr>
            <a:r>
              <a:rPr lang="en" sz="2200">
                <a:latin typeface="Lexend Deca Light"/>
                <a:ea typeface="Lexend Deca Light"/>
                <a:cs typeface="Lexend Deca Light"/>
                <a:sym typeface="Lexend Deca Light"/>
              </a:rPr>
              <a:t>For 11-15 years since last promotion interval support and sales departments has highest and lowest attrition  rate respectively.</a:t>
            </a:r>
            <a:endParaRPr sz="22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t/>
            </a:r>
            <a:endParaRPr sz="2200">
              <a:latin typeface="Lexend Deca Light"/>
              <a:ea typeface="Lexend Deca Light"/>
              <a:cs typeface="Lexend Deca Light"/>
              <a:sym typeface="Lexend Deca Light"/>
            </a:endParaRPr>
          </a:p>
          <a:p>
            <a:pPr indent="-260350" lvl="0" marL="228600" rtl="0" algn="l">
              <a:lnSpc>
                <a:spcPct val="70000"/>
              </a:lnSpc>
              <a:spcBef>
                <a:spcPts val="1000"/>
              </a:spcBef>
              <a:spcAft>
                <a:spcPts val="0"/>
              </a:spcAft>
              <a:buClr>
                <a:schemeClr val="dk2"/>
              </a:buClr>
              <a:buSzPts val="2200"/>
              <a:buFont typeface="Lexend Deca Light"/>
              <a:buChar char="•"/>
            </a:pPr>
            <a:r>
              <a:rPr lang="en" sz="2200">
                <a:latin typeface="Lexend Deca Light"/>
                <a:ea typeface="Lexend Deca Light"/>
                <a:cs typeface="Lexend Deca Light"/>
                <a:sym typeface="Lexend Deca Light"/>
              </a:rPr>
              <a:t>For 16-20 years since last promotion interval software &amp; hardware departments has highest and lowest attrition respectively.</a:t>
            </a:r>
            <a:endParaRPr sz="2200">
              <a:latin typeface="Lexend Deca Light"/>
              <a:ea typeface="Lexend Deca Light"/>
              <a:cs typeface="Lexend Deca Light"/>
              <a:sym typeface="Lexend Deca Light"/>
            </a:endParaRPr>
          </a:p>
          <a:p>
            <a:pPr indent="0" lvl="0" marL="0" rtl="0" algn="l">
              <a:lnSpc>
                <a:spcPct val="95000"/>
              </a:lnSpc>
              <a:spcBef>
                <a:spcPts val="0"/>
              </a:spcBef>
              <a:spcAft>
                <a:spcPts val="0"/>
              </a:spcAft>
              <a:buSzPts val="770"/>
              <a:buNone/>
            </a:pPr>
            <a:r>
              <a:t/>
            </a:r>
            <a:endParaRPr sz="2200">
              <a:latin typeface="Lexend Deca Light"/>
              <a:ea typeface="Lexend Deca Light"/>
              <a:cs typeface="Lexend Deca Light"/>
              <a:sym typeface="Lexend Deca Light"/>
            </a:endParaRPr>
          </a:p>
        </p:txBody>
      </p:sp>
      <p:sp>
        <p:nvSpPr>
          <p:cNvPr id="954" name="Google Shape;954;p38"/>
          <p:cNvSpPr txBox="1"/>
          <p:nvPr>
            <p:ph type="title"/>
          </p:nvPr>
        </p:nvSpPr>
        <p:spPr>
          <a:xfrm>
            <a:off x="350050" y="444976"/>
            <a:ext cx="10208700" cy="6180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 sz="4500"/>
              <a:t>INSIGHTS FROM KPI-6</a:t>
            </a:r>
            <a:endParaRPr sz="4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9"/>
          <p:cNvSpPr txBox="1"/>
          <p:nvPr>
            <p:ph idx="1" type="body"/>
          </p:nvPr>
        </p:nvSpPr>
        <p:spPr>
          <a:xfrm>
            <a:off x="656050" y="1685251"/>
            <a:ext cx="9902700" cy="5564100"/>
          </a:xfrm>
          <a:prstGeom prst="rect">
            <a:avLst/>
          </a:prstGeom>
        </p:spPr>
        <p:txBody>
          <a:bodyPr anchorCtr="0" anchor="t" bIns="121900" lIns="121900" spcFirstLastPara="1" rIns="121900" wrap="square" tIns="121900">
            <a:noAutofit/>
          </a:bodyPr>
          <a:lstStyle/>
          <a:p>
            <a:pPr indent="0" lvl="0" marL="228600" rtl="0" algn="l">
              <a:lnSpc>
                <a:spcPct val="70000"/>
              </a:lnSpc>
              <a:spcBef>
                <a:spcPts val="1000"/>
              </a:spcBef>
              <a:spcAft>
                <a:spcPts val="0"/>
              </a:spcAft>
              <a:buNone/>
            </a:pPr>
            <a:r>
              <a:t/>
            </a:r>
            <a:endParaRPr sz="20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t/>
            </a:r>
            <a:endParaRPr sz="2000">
              <a:latin typeface="Lexend Deca Light"/>
              <a:ea typeface="Lexend Deca Light"/>
              <a:cs typeface="Lexend Deca Light"/>
              <a:sym typeface="Lexend Deca Light"/>
            </a:endParaRPr>
          </a:p>
          <a:p>
            <a:pPr indent="-254000" lvl="0" marL="228600" rtl="0" algn="l">
              <a:lnSpc>
                <a:spcPct val="70000"/>
              </a:lnSpc>
              <a:spcBef>
                <a:spcPts val="1000"/>
              </a:spcBef>
              <a:spcAft>
                <a:spcPts val="0"/>
              </a:spcAft>
              <a:buClr>
                <a:schemeClr val="dk2"/>
              </a:buClr>
              <a:buSzPts val="2100"/>
              <a:buFont typeface="Lexend Deca Light"/>
              <a:buChar char="•"/>
            </a:pPr>
            <a:r>
              <a:rPr lang="en" sz="2100">
                <a:latin typeface="Lexend Deca Light"/>
                <a:ea typeface="Lexend Deca Light"/>
                <a:cs typeface="Lexend Deca Light"/>
                <a:sym typeface="Lexend Deca Light"/>
              </a:rPr>
              <a:t>For 21-25 years since last promotion interval software and support</a:t>
            </a:r>
            <a:endParaRPr sz="21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100">
                <a:latin typeface="Lexend Deca Light"/>
                <a:ea typeface="Lexend Deca Light"/>
                <a:cs typeface="Lexend Deca Light"/>
                <a:sym typeface="Lexend Deca Light"/>
              </a:rPr>
              <a:t>departments has highest and lowest attrition respectively.</a:t>
            </a:r>
            <a:endParaRPr sz="21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Clr>
                <a:schemeClr val="dk2"/>
              </a:buClr>
              <a:buSzPts val="1100"/>
              <a:buFont typeface="Arial"/>
              <a:buNone/>
            </a:pPr>
            <a:r>
              <a:t/>
            </a:r>
            <a:endParaRPr sz="2100">
              <a:latin typeface="Lexend Deca Light"/>
              <a:ea typeface="Lexend Deca Light"/>
              <a:cs typeface="Lexend Deca Light"/>
              <a:sym typeface="Lexend Deca Light"/>
            </a:endParaRPr>
          </a:p>
          <a:p>
            <a:pPr indent="-254000" lvl="0" marL="228600" rtl="0" algn="l">
              <a:lnSpc>
                <a:spcPct val="70000"/>
              </a:lnSpc>
              <a:spcBef>
                <a:spcPts val="1000"/>
              </a:spcBef>
              <a:spcAft>
                <a:spcPts val="0"/>
              </a:spcAft>
              <a:buClr>
                <a:schemeClr val="dk2"/>
              </a:buClr>
              <a:buSzPts val="2100"/>
              <a:buFont typeface="Lexend Deca Light"/>
              <a:buChar char="•"/>
            </a:pPr>
            <a:r>
              <a:rPr lang="en" sz="2100">
                <a:latin typeface="Lexend Deca Light"/>
                <a:ea typeface="Lexend Deca Light"/>
                <a:cs typeface="Lexend Deca Light"/>
                <a:sym typeface="Lexend Deca Light"/>
              </a:rPr>
              <a:t>For 26-30 years since last promotion interval support and Human</a:t>
            </a:r>
            <a:endParaRPr sz="21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100">
                <a:latin typeface="Lexend Deca Light"/>
                <a:ea typeface="Lexend Deca Light"/>
                <a:cs typeface="Lexend Deca Light"/>
                <a:sym typeface="Lexend Deca Light"/>
              </a:rPr>
              <a:t>resources departments has highest and lowest attrition respectively.</a:t>
            </a:r>
            <a:endParaRPr sz="21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Clr>
                <a:schemeClr val="dk2"/>
              </a:buClr>
              <a:buSzPts val="1100"/>
              <a:buFont typeface="Arial"/>
              <a:buNone/>
            </a:pPr>
            <a:r>
              <a:t/>
            </a:r>
            <a:endParaRPr sz="2100">
              <a:latin typeface="Lexend Deca Light"/>
              <a:ea typeface="Lexend Deca Light"/>
              <a:cs typeface="Lexend Deca Light"/>
              <a:sym typeface="Lexend Deca Light"/>
            </a:endParaRPr>
          </a:p>
          <a:p>
            <a:pPr indent="-254000" lvl="0" marL="228600" rtl="0" algn="l">
              <a:lnSpc>
                <a:spcPct val="70000"/>
              </a:lnSpc>
              <a:spcBef>
                <a:spcPts val="1000"/>
              </a:spcBef>
              <a:spcAft>
                <a:spcPts val="0"/>
              </a:spcAft>
              <a:buClr>
                <a:schemeClr val="dk2"/>
              </a:buClr>
              <a:buSzPts val="2100"/>
              <a:buFont typeface="Lexend Deca Light"/>
              <a:buChar char="•"/>
            </a:pPr>
            <a:r>
              <a:rPr lang="en" sz="2100">
                <a:latin typeface="Lexend Deca Light"/>
                <a:ea typeface="Lexend Deca Light"/>
                <a:cs typeface="Lexend Deca Light"/>
                <a:sym typeface="Lexend Deca Light"/>
              </a:rPr>
              <a:t>For above 30 years since last promotion interval software and Human</a:t>
            </a:r>
            <a:endParaRPr sz="2100">
              <a:latin typeface="Lexend Deca Light"/>
              <a:ea typeface="Lexend Deca Light"/>
              <a:cs typeface="Lexend Deca Light"/>
              <a:sym typeface="Lexend Deca Light"/>
            </a:endParaRPr>
          </a:p>
          <a:p>
            <a:pPr indent="0" lvl="0" marL="228600" rtl="0" algn="l">
              <a:lnSpc>
                <a:spcPct val="70000"/>
              </a:lnSpc>
              <a:spcBef>
                <a:spcPts val="1000"/>
              </a:spcBef>
              <a:spcAft>
                <a:spcPts val="0"/>
              </a:spcAft>
              <a:buNone/>
            </a:pPr>
            <a:r>
              <a:rPr lang="en" sz="2100">
                <a:latin typeface="Lexend Deca Light"/>
                <a:ea typeface="Lexend Deca Light"/>
                <a:cs typeface="Lexend Deca Light"/>
                <a:sym typeface="Lexend Deca Light"/>
              </a:rPr>
              <a:t>resources departments has highest and lowest attrition respectively.</a:t>
            </a:r>
            <a:endParaRPr sz="2100">
              <a:latin typeface="Lexend Deca Light"/>
              <a:ea typeface="Lexend Deca Light"/>
              <a:cs typeface="Lexend Deca Light"/>
              <a:sym typeface="Lexend Deca Light"/>
            </a:endParaRPr>
          </a:p>
        </p:txBody>
      </p:sp>
      <p:sp>
        <p:nvSpPr>
          <p:cNvPr id="960" name="Google Shape;960;p39"/>
          <p:cNvSpPr txBox="1"/>
          <p:nvPr>
            <p:ph type="title"/>
          </p:nvPr>
        </p:nvSpPr>
        <p:spPr>
          <a:xfrm>
            <a:off x="350050" y="444976"/>
            <a:ext cx="10208700" cy="6180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 sz="4500"/>
              <a:t>INSIGHTS FROM KPI-6</a:t>
            </a:r>
            <a:endParaRPr sz="4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22"/>
          <p:cNvSpPr txBox="1"/>
          <p:nvPr>
            <p:ph type="title"/>
          </p:nvPr>
        </p:nvSpPr>
        <p:spPr>
          <a:xfrm>
            <a:off x="1760438" y="620275"/>
            <a:ext cx="8671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Table of contents.</a:t>
            </a:r>
            <a:endParaRPr/>
          </a:p>
        </p:txBody>
      </p:sp>
      <p:sp>
        <p:nvSpPr>
          <p:cNvPr id="838" name="Google Shape;838;p22"/>
          <p:cNvSpPr txBox="1"/>
          <p:nvPr>
            <p:ph idx="1" type="subTitle"/>
          </p:nvPr>
        </p:nvSpPr>
        <p:spPr>
          <a:xfrm>
            <a:off x="1760407" y="2069063"/>
            <a:ext cx="2754000" cy="530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852"/>
              <a:buNone/>
            </a:pPr>
            <a:r>
              <a:rPr lang="en"/>
              <a:t>01</a:t>
            </a:r>
            <a:endParaRPr/>
          </a:p>
        </p:txBody>
      </p:sp>
      <p:sp>
        <p:nvSpPr>
          <p:cNvPr id="839" name="Google Shape;839;p22"/>
          <p:cNvSpPr txBox="1"/>
          <p:nvPr>
            <p:ph idx="2" type="body"/>
          </p:nvPr>
        </p:nvSpPr>
        <p:spPr>
          <a:xfrm>
            <a:off x="1928957" y="2785913"/>
            <a:ext cx="30492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Introduction &amp; Problem Statement</a:t>
            </a:r>
            <a:endParaRPr/>
          </a:p>
        </p:txBody>
      </p:sp>
      <p:sp>
        <p:nvSpPr>
          <p:cNvPr id="840" name="Google Shape;840;p22"/>
          <p:cNvSpPr txBox="1"/>
          <p:nvPr>
            <p:ph idx="3" type="subTitle"/>
          </p:nvPr>
        </p:nvSpPr>
        <p:spPr>
          <a:xfrm>
            <a:off x="4718940" y="2069063"/>
            <a:ext cx="2754000" cy="530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852"/>
              <a:buNone/>
            </a:pPr>
            <a:r>
              <a:rPr lang="en"/>
              <a:t>02</a:t>
            </a:r>
            <a:endParaRPr/>
          </a:p>
        </p:txBody>
      </p:sp>
      <p:sp>
        <p:nvSpPr>
          <p:cNvPr id="841" name="Google Shape;841;p22"/>
          <p:cNvSpPr txBox="1"/>
          <p:nvPr>
            <p:ph idx="4" type="body"/>
          </p:nvPr>
        </p:nvSpPr>
        <p:spPr>
          <a:xfrm>
            <a:off x="4900463" y="2785918"/>
            <a:ext cx="27540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Business Objective</a:t>
            </a:r>
            <a:endParaRPr/>
          </a:p>
        </p:txBody>
      </p:sp>
      <p:sp>
        <p:nvSpPr>
          <p:cNvPr id="842" name="Google Shape;842;p22"/>
          <p:cNvSpPr txBox="1"/>
          <p:nvPr>
            <p:ph idx="5" type="subTitle"/>
          </p:nvPr>
        </p:nvSpPr>
        <p:spPr>
          <a:xfrm>
            <a:off x="7677492" y="2069063"/>
            <a:ext cx="2754000" cy="530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852"/>
              <a:buNone/>
            </a:pPr>
            <a:r>
              <a:rPr lang="en"/>
              <a:t>03</a:t>
            </a:r>
            <a:endParaRPr/>
          </a:p>
        </p:txBody>
      </p:sp>
      <p:sp>
        <p:nvSpPr>
          <p:cNvPr id="843" name="Google Shape;843;p22"/>
          <p:cNvSpPr txBox="1"/>
          <p:nvPr>
            <p:ph idx="6" type="body"/>
          </p:nvPr>
        </p:nvSpPr>
        <p:spPr>
          <a:xfrm>
            <a:off x="8662797" y="2824088"/>
            <a:ext cx="14622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KPIs</a:t>
            </a:r>
            <a:endParaRPr/>
          </a:p>
        </p:txBody>
      </p:sp>
      <p:sp>
        <p:nvSpPr>
          <p:cNvPr id="844" name="Google Shape;844;p22"/>
          <p:cNvSpPr txBox="1"/>
          <p:nvPr>
            <p:ph idx="7" type="subTitle"/>
          </p:nvPr>
        </p:nvSpPr>
        <p:spPr>
          <a:xfrm>
            <a:off x="1760360" y="4534209"/>
            <a:ext cx="2754000" cy="530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852"/>
              <a:buNone/>
            </a:pPr>
            <a:r>
              <a:rPr lang="en"/>
              <a:t>04</a:t>
            </a:r>
            <a:endParaRPr/>
          </a:p>
        </p:txBody>
      </p:sp>
      <p:sp>
        <p:nvSpPr>
          <p:cNvPr id="845" name="Google Shape;845;p22"/>
          <p:cNvSpPr txBox="1"/>
          <p:nvPr>
            <p:ph idx="8" type="body"/>
          </p:nvPr>
        </p:nvSpPr>
        <p:spPr>
          <a:xfrm>
            <a:off x="2162272" y="5251065"/>
            <a:ext cx="27540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Dashboard</a:t>
            </a:r>
            <a:endParaRPr/>
          </a:p>
        </p:txBody>
      </p:sp>
      <p:sp>
        <p:nvSpPr>
          <p:cNvPr id="846" name="Google Shape;846;p22"/>
          <p:cNvSpPr txBox="1"/>
          <p:nvPr>
            <p:ph idx="9" type="subTitle"/>
          </p:nvPr>
        </p:nvSpPr>
        <p:spPr>
          <a:xfrm>
            <a:off x="4718892" y="4534209"/>
            <a:ext cx="2754000" cy="530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852"/>
              <a:buNone/>
            </a:pPr>
            <a:r>
              <a:rPr lang="en"/>
              <a:t>05</a:t>
            </a:r>
            <a:endParaRPr/>
          </a:p>
        </p:txBody>
      </p:sp>
      <p:sp>
        <p:nvSpPr>
          <p:cNvPr id="847" name="Google Shape;847;p22"/>
          <p:cNvSpPr txBox="1"/>
          <p:nvPr>
            <p:ph idx="13" type="body"/>
          </p:nvPr>
        </p:nvSpPr>
        <p:spPr>
          <a:xfrm>
            <a:off x="5250445" y="5251065"/>
            <a:ext cx="27540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40"/>
          <p:cNvPicPr preferRelativeResize="0"/>
          <p:nvPr/>
        </p:nvPicPr>
        <p:blipFill rotWithShape="1">
          <a:blip r:embed="rId3">
            <a:alphaModFix/>
          </a:blip>
          <a:srcRect b="12840" l="1531" r="18678" t="19504"/>
          <a:stretch/>
        </p:blipFill>
        <p:spPr>
          <a:xfrm>
            <a:off x="368750" y="522800"/>
            <a:ext cx="11454499" cy="5768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1"/>
          <p:cNvSpPr/>
          <p:nvPr/>
        </p:nvSpPr>
        <p:spPr>
          <a:xfrm>
            <a:off x="4354800" y="1687475"/>
            <a:ext cx="3482400" cy="4423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7942650" y="1687475"/>
            <a:ext cx="3482400" cy="44238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766950" y="1687475"/>
            <a:ext cx="3482400" cy="44238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txBox="1"/>
          <p:nvPr>
            <p:ph type="title"/>
          </p:nvPr>
        </p:nvSpPr>
        <p:spPr>
          <a:xfrm>
            <a:off x="766950" y="679800"/>
            <a:ext cx="106581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Conclusion</a:t>
            </a:r>
            <a:endParaRPr/>
          </a:p>
        </p:txBody>
      </p:sp>
      <p:sp>
        <p:nvSpPr>
          <p:cNvPr id="974" name="Google Shape;974;p41"/>
          <p:cNvSpPr txBox="1"/>
          <p:nvPr>
            <p:ph idx="1" type="body"/>
          </p:nvPr>
        </p:nvSpPr>
        <p:spPr>
          <a:xfrm>
            <a:off x="934500" y="1687476"/>
            <a:ext cx="3147300" cy="4187100"/>
          </a:xfrm>
          <a:prstGeom prst="rect">
            <a:avLst/>
          </a:prstGeom>
        </p:spPr>
        <p:txBody>
          <a:bodyPr anchorCtr="0" anchor="t" bIns="121900" lIns="121900" spcFirstLastPara="1" rIns="121900" wrap="square" tIns="121900">
            <a:normAutofit/>
          </a:bodyPr>
          <a:lstStyle/>
          <a:p>
            <a:pPr indent="0" lvl="0" marL="0" rtl="0" algn="l">
              <a:lnSpc>
                <a:spcPct val="100000"/>
              </a:lnSpc>
              <a:spcBef>
                <a:spcPts val="0"/>
              </a:spcBef>
              <a:spcAft>
                <a:spcPts val="0"/>
              </a:spcAft>
              <a:buNone/>
            </a:pPr>
            <a:r>
              <a:rPr lang="en" sz="2200">
                <a:latin typeface="Lexend Deca Light"/>
                <a:ea typeface="Lexend Deca Light"/>
                <a:cs typeface="Lexend Deca Light"/>
                <a:sym typeface="Lexend Deca Light"/>
              </a:rPr>
              <a:t>Conduct stay interviews: Instead of exit interviews, conduct stay interviews with employees to gather feedback about the job.</a:t>
            </a:r>
            <a:endParaRPr sz="2200">
              <a:latin typeface="Lexend Deca Light"/>
              <a:ea typeface="Lexend Deca Light"/>
              <a:cs typeface="Lexend Deca Light"/>
              <a:sym typeface="Lexend Deca Light"/>
            </a:endParaRPr>
          </a:p>
        </p:txBody>
      </p:sp>
      <p:sp>
        <p:nvSpPr>
          <p:cNvPr id="975" name="Google Shape;975;p41"/>
          <p:cNvSpPr txBox="1"/>
          <p:nvPr>
            <p:ph idx="3" type="body"/>
          </p:nvPr>
        </p:nvSpPr>
        <p:spPr>
          <a:xfrm>
            <a:off x="4522350" y="1774875"/>
            <a:ext cx="3147300" cy="4099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sz="2200">
                <a:latin typeface="Lexend Deca Light"/>
                <a:ea typeface="Lexend Deca Light"/>
                <a:cs typeface="Lexend Deca Light"/>
                <a:sym typeface="Lexend Deca Light"/>
              </a:rPr>
              <a:t>Improve employee engagement: Implement initiatives to improve employee engagement, such as regular feedback, recognition and rewards programs, and opportunities for career growth.</a:t>
            </a:r>
            <a:endParaRPr sz="2200">
              <a:latin typeface="Lexend Deca Light"/>
              <a:ea typeface="Lexend Deca Light"/>
              <a:cs typeface="Lexend Deca Light"/>
              <a:sym typeface="Lexend Deca Light"/>
            </a:endParaRPr>
          </a:p>
        </p:txBody>
      </p:sp>
      <p:sp>
        <p:nvSpPr>
          <p:cNvPr id="976" name="Google Shape;976;p41"/>
          <p:cNvSpPr txBox="1"/>
          <p:nvPr>
            <p:ph idx="5" type="body"/>
          </p:nvPr>
        </p:nvSpPr>
        <p:spPr>
          <a:xfrm>
            <a:off x="8110200" y="1687200"/>
            <a:ext cx="3147300" cy="4423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sz="2200">
                <a:latin typeface="Lexend Deca Light"/>
                <a:ea typeface="Lexend Deca Light"/>
                <a:cs typeface="Lexend Deca Light"/>
                <a:sym typeface="Lexend Deca Light"/>
              </a:rPr>
              <a:t>Address workload issues: Ensure employees have manageable workloads by regularly monitoring and adjusting workloads to prevent burnout and overwhelm.</a:t>
            </a:r>
            <a:endParaRPr sz="2200">
              <a:latin typeface="Lexend Deca Light"/>
              <a:ea typeface="Lexend Deca Light"/>
              <a:cs typeface="Lexend Deca Light"/>
              <a:sym typeface="Lexend Deca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2"/>
          <p:cNvSpPr txBox="1"/>
          <p:nvPr>
            <p:ph type="title"/>
          </p:nvPr>
        </p:nvSpPr>
        <p:spPr>
          <a:xfrm>
            <a:off x="4985747" y="2527200"/>
            <a:ext cx="6200700" cy="115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3"/>
          <p:cNvSpPr txBox="1"/>
          <p:nvPr>
            <p:ph type="title"/>
          </p:nvPr>
        </p:nvSpPr>
        <p:spPr>
          <a:xfrm>
            <a:off x="1911300" y="2326725"/>
            <a:ext cx="8369400" cy="18129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Introduction</a:t>
            </a:r>
            <a:endParaRPr/>
          </a:p>
        </p:txBody>
      </p:sp>
      <p:sp>
        <p:nvSpPr>
          <p:cNvPr id="853" name="Google Shape;853;p23"/>
          <p:cNvSpPr/>
          <p:nvPr/>
        </p:nvSpPr>
        <p:spPr>
          <a:xfrm>
            <a:off x="5305020" y="563475"/>
            <a:ext cx="1581961" cy="1212000"/>
          </a:xfrm>
          <a:prstGeom prst="rect">
            <a:avLst/>
          </a:prstGeom>
        </p:spPr>
        <p:txBody>
          <a:bodyPr>
            <a:prstTxWarp prst="textPlain"/>
          </a:bodyPr>
          <a:lstStyle/>
          <a:p>
            <a:pPr lvl="0" algn="ctr"/>
            <a:r>
              <a:rPr b="1" i="0">
                <a:ln>
                  <a:noFill/>
                </a:ln>
                <a:solidFill>
                  <a:schemeClr val="accent2"/>
                </a:solidFill>
                <a:latin typeface="Montserrat"/>
              </a:rPr>
              <a:t>01</a:t>
            </a:r>
          </a:p>
        </p:txBody>
      </p:sp>
      <p:sp>
        <p:nvSpPr>
          <p:cNvPr id="854" name="Google Shape;854;p23"/>
          <p:cNvSpPr txBox="1"/>
          <p:nvPr>
            <p:ph idx="1" type="body"/>
          </p:nvPr>
        </p:nvSpPr>
        <p:spPr>
          <a:xfrm>
            <a:off x="1911300" y="4171500"/>
            <a:ext cx="8689800" cy="18129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SzPts val="523"/>
              <a:buNone/>
            </a:pPr>
            <a:r>
              <a:rPr lang="en" sz="1587">
                <a:latin typeface="Lexend Deca"/>
                <a:ea typeface="Lexend Deca"/>
                <a:cs typeface="Lexend Deca"/>
                <a:sym typeface="Lexend Deca"/>
              </a:rPr>
              <a:t>The Collection And Analysis Of HR - related Data, Including Employee Data, Performance Metrics, And Other Relevant Data Points. By Using Advanced Analytical Tools And Techniques, HR Analytics Provides Valuable Insights Into HR Processes And Trends, Enabling Organizations To Make More Informed Decisions About Their Employees And Improve Overall Performance.</a:t>
            </a:r>
            <a:endParaRPr sz="1587">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24"/>
          <p:cNvSpPr txBox="1"/>
          <p:nvPr>
            <p:ph type="title"/>
          </p:nvPr>
        </p:nvSpPr>
        <p:spPr>
          <a:xfrm>
            <a:off x="821250" y="839078"/>
            <a:ext cx="88944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solidFill>
                  <a:schemeClr val="accent2"/>
                </a:solidFill>
              </a:rPr>
              <a:t>Problem</a:t>
            </a:r>
            <a:r>
              <a:rPr lang="en"/>
              <a:t> Statement :</a:t>
            </a:r>
            <a:endParaRPr/>
          </a:p>
        </p:txBody>
      </p:sp>
      <p:sp>
        <p:nvSpPr>
          <p:cNvPr id="860" name="Google Shape;860;p24"/>
          <p:cNvSpPr txBox="1"/>
          <p:nvPr>
            <p:ph idx="1" type="body"/>
          </p:nvPr>
        </p:nvSpPr>
        <p:spPr>
          <a:xfrm>
            <a:off x="1278450" y="2087153"/>
            <a:ext cx="8894400" cy="4239300"/>
          </a:xfrm>
          <a:prstGeom prst="rect">
            <a:avLst/>
          </a:prstGeom>
        </p:spPr>
        <p:txBody>
          <a:bodyPr anchorCtr="0" anchor="t" bIns="121900" lIns="121900" spcFirstLastPara="1" rIns="121900" wrap="square" tIns="121900">
            <a:normAutofit lnSpcReduction="20000"/>
          </a:bodyPr>
          <a:lstStyle/>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Average attrition rate for all Departments.</a:t>
            </a:r>
            <a:endParaRPr>
              <a:latin typeface="Lexend Deca Light"/>
              <a:ea typeface="Lexend Deca Light"/>
              <a:cs typeface="Lexend Deca Light"/>
              <a:sym typeface="Lexend Deca Light"/>
            </a:endParaRPr>
          </a:p>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Average hourly rate of Male Research Scientist.</a:t>
            </a:r>
            <a:endParaRPr>
              <a:latin typeface="Lexend Deca Light"/>
              <a:ea typeface="Lexend Deca Light"/>
              <a:cs typeface="Lexend Deca Light"/>
              <a:sym typeface="Lexend Deca Light"/>
            </a:endParaRPr>
          </a:p>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Attrition rate Vs Monthly Income stats.</a:t>
            </a:r>
            <a:endParaRPr>
              <a:latin typeface="Lexend Deca Light"/>
              <a:ea typeface="Lexend Deca Light"/>
              <a:cs typeface="Lexend Deca Light"/>
              <a:sym typeface="Lexend Deca Light"/>
            </a:endParaRPr>
          </a:p>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Average working years for each Department.</a:t>
            </a:r>
            <a:endParaRPr>
              <a:latin typeface="Lexend Deca Light"/>
              <a:ea typeface="Lexend Deca Light"/>
              <a:cs typeface="Lexend Deca Light"/>
              <a:sym typeface="Lexend Deca Light"/>
            </a:endParaRPr>
          </a:p>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Job role Vs Work life balance.</a:t>
            </a:r>
            <a:endParaRPr>
              <a:latin typeface="Lexend Deca Light"/>
              <a:ea typeface="Lexend Deca Light"/>
              <a:cs typeface="Lexend Deca Light"/>
              <a:sym typeface="Lexend Deca Light"/>
            </a:endParaRPr>
          </a:p>
          <a:p>
            <a:pPr indent="-387350" lvl="0" marL="457200" rtl="0" algn="l">
              <a:lnSpc>
                <a:spcPct val="200000"/>
              </a:lnSpc>
              <a:spcBef>
                <a:spcPts val="0"/>
              </a:spcBef>
              <a:spcAft>
                <a:spcPts val="0"/>
              </a:spcAft>
              <a:buSzPts val="2500"/>
              <a:buFont typeface="Lexend Deca Light"/>
              <a:buChar char="●"/>
            </a:pPr>
            <a:r>
              <a:rPr lang="en">
                <a:latin typeface="Lexend Deca Light"/>
                <a:ea typeface="Lexend Deca Light"/>
                <a:cs typeface="Lexend Deca Light"/>
                <a:sym typeface="Lexend Deca Light"/>
              </a:rPr>
              <a:t>Attrition rate Vs Years Since last promotion</a:t>
            </a:r>
            <a:endParaRPr>
              <a:latin typeface="Lexend Deca Light"/>
              <a:ea typeface="Lexend Deca Light"/>
              <a:cs typeface="Lexend Deca Light"/>
              <a:sym typeface="Lexend Deca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25"/>
          <p:cNvSpPr txBox="1"/>
          <p:nvPr>
            <p:ph type="title"/>
          </p:nvPr>
        </p:nvSpPr>
        <p:spPr>
          <a:xfrm>
            <a:off x="1278450" y="651239"/>
            <a:ext cx="88944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BUSINESS OBJECTIVES</a:t>
            </a:r>
            <a:endParaRPr/>
          </a:p>
        </p:txBody>
      </p:sp>
      <p:sp>
        <p:nvSpPr>
          <p:cNvPr id="866" name="Google Shape;866;p25"/>
          <p:cNvSpPr txBox="1"/>
          <p:nvPr>
            <p:ph idx="1" type="body"/>
          </p:nvPr>
        </p:nvSpPr>
        <p:spPr>
          <a:xfrm>
            <a:off x="1200675" y="3714209"/>
            <a:ext cx="8894400" cy="3027300"/>
          </a:xfrm>
          <a:prstGeom prst="rect">
            <a:avLst/>
          </a:prstGeom>
        </p:spPr>
        <p:txBody>
          <a:bodyPr anchorCtr="0" anchor="t" bIns="121900" lIns="121900" spcFirstLastPara="1" rIns="121900" wrap="square" tIns="121900">
            <a:normAutofit/>
          </a:bodyPr>
          <a:lstStyle/>
          <a:p>
            <a:pPr indent="-344487" lvl="0" marL="457200" rtl="0" algn="l">
              <a:lnSpc>
                <a:spcPct val="180000"/>
              </a:lnSpc>
              <a:spcBef>
                <a:spcPts val="0"/>
              </a:spcBef>
              <a:spcAft>
                <a:spcPts val="0"/>
              </a:spcAft>
              <a:buSzPts val="1825"/>
              <a:buFont typeface="Lexend Deca Light"/>
              <a:buChar char="●"/>
            </a:pPr>
            <a:r>
              <a:rPr lang="en" sz="1825">
                <a:latin typeface="Lexend Deca Light"/>
                <a:ea typeface="Lexend Deca Light"/>
                <a:cs typeface="Lexend Deca Light"/>
                <a:sym typeface="Lexend Deca Light"/>
              </a:rPr>
              <a:t>Employee turnover and attrition.</a:t>
            </a:r>
            <a:endParaRPr sz="1825">
              <a:latin typeface="Lexend Deca Light"/>
              <a:ea typeface="Lexend Deca Light"/>
              <a:cs typeface="Lexend Deca Light"/>
              <a:sym typeface="Lexend Deca Light"/>
            </a:endParaRPr>
          </a:p>
          <a:p>
            <a:pPr indent="-344487" lvl="0" marL="457200" rtl="0" algn="l">
              <a:lnSpc>
                <a:spcPct val="180000"/>
              </a:lnSpc>
              <a:spcBef>
                <a:spcPts val="0"/>
              </a:spcBef>
              <a:spcAft>
                <a:spcPts val="0"/>
              </a:spcAft>
              <a:buSzPts val="1825"/>
              <a:buFont typeface="Lexend Deca Light"/>
              <a:buChar char="●"/>
            </a:pPr>
            <a:r>
              <a:rPr lang="en" sz="1825">
                <a:latin typeface="Lexend Deca Light"/>
                <a:ea typeface="Lexend Deca Light"/>
                <a:cs typeface="Lexend Deca Light"/>
                <a:sym typeface="Lexend Deca Light"/>
              </a:rPr>
              <a:t>Evaluate the effectiveness of existing retention strategies.</a:t>
            </a:r>
            <a:endParaRPr sz="1825">
              <a:latin typeface="Lexend Deca Light"/>
              <a:ea typeface="Lexend Deca Light"/>
              <a:cs typeface="Lexend Deca Light"/>
              <a:sym typeface="Lexend Deca Light"/>
            </a:endParaRPr>
          </a:p>
          <a:p>
            <a:pPr indent="-344487" lvl="0" marL="457200" rtl="0" algn="l">
              <a:lnSpc>
                <a:spcPct val="180000"/>
              </a:lnSpc>
              <a:spcBef>
                <a:spcPts val="0"/>
              </a:spcBef>
              <a:spcAft>
                <a:spcPts val="0"/>
              </a:spcAft>
              <a:buSzPts val="1825"/>
              <a:buFont typeface="Lexend Deca Light"/>
              <a:buChar char="●"/>
            </a:pPr>
            <a:r>
              <a:rPr lang="en" sz="1825">
                <a:latin typeface="Lexend Deca Light"/>
                <a:ea typeface="Lexend Deca Light"/>
                <a:cs typeface="Lexend Deca Light"/>
                <a:sym typeface="Lexend Deca Light"/>
              </a:rPr>
              <a:t>To verify the satisfaction level of employee in the organization.</a:t>
            </a:r>
            <a:endParaRPr sz="1825">
              <a:latin typeface="Lexend Deca Light"/>
              <a:ea typeface="Lexend Deca Light"/>
              <a:cs typeface="Lexend Deca Light"/>
              <a:sym typeface="Lexend Deca Light"/>
            </a:endParaRPr>
          </a:p>
          <a:p>
            <a:pPr indent="-344487" lvl="0" marL="457200" rtl="0" algn="l">
              <a:lnSpc>
                <a:spcPct val="180000"/>
              </a:lnSpc>
              <a:spcBef>
                <a:spcPts val="0"/>
              </a:spcBef>
              <a:spcAft>
                <a:spcPts val="0"/>
              </a:spcAft>
              <a:buSzPts val="1825"/>
              <a:buFont typeface="Lexend Deca Light"/>
              <a:buChar char="●"/>
            </a:pPr>
            <a:r>
              <a:rPr lang="en" sz="1825">
                <a:latin typeface="Lexend Deca Light"/>
                <a:ea typeface="Lexend Deca Light"/>
                <a:cs typeface="Lexend Deca Light"/>
                <a:sym typeface="Lexend Deca Light"/>
              </a:rPr>
              <a:t>Provide recommendations to improve employee retention.</a:t>
            </a:r>
            <a:endParaRPr sz="1825">
              <a:latin typeface="Lexend Deca Light"/>
              <a:ea typeface="Lexend Deca Light"/>
              <a:cs typeface="Lexend Deca Light"/>
              <a:sym typeface="Lexend Deca Light"/>
            </a:endParaRPr>
          </a:p>
        </p:txBody>
      </p:sp>
      <p:sp>
        <p:nvSpPr>
          <p:cNvPr id="867" name="Google Shape;867;p25"/>
          <p:cNvSpPr txBox="1"/>
          <p:nvPr>
            <p:ph idx="1" type="body"/>
          </p:nvPr>
        </p:nvSpPr>
        <p:spPr>
          <a:xfrm>
            <a:off x="1340875" y="1918699"/>
            <a:ext cx="8369400" cy="12162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523"/>
              <a:buNone/>
            </a:pPr>
            <a:r>
              <a:rPr lang="en" sz="1800">
                <a:latin typeface="Lexend Deca Light"/>
                <a:ea typeface="Lexend Deca Light"/>
                <a:cs typeface="Lexend Deca Light"/>
                <a:sym typeface="Lexend Deca Light"/>
              </a:rPr>
              <a:t>The aim of this project is to analyze employee retention and attrition rates with the organization and provide insights to the HR team for developing effective retention strategies. Through data analysis and visualizations, we will identify factors that contribute to : </a:t>
            </a:r>
            <a:endParaRPr sz="1800">
              <a:latin typeface="Lexend Deca Light"/>
              <a:ea typeface="Lexend Deca Light"/>
              <a:cs typeface="Lexend Deca Light"/>
              <a:sym typeface="Lexend Dec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6"/>
          <p:cNvSpPr txBox="1"/>
          <p:nvPr>
            <p:ph type="title"/>
          </p:nvPr>
        </p:nvSpPr>
        <p:spPr>
          <a:xfrm>
            <a:off x="5751384" y="419051"/>
            <a:ext cx="5637000" cy="4679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380"/>
              <a:t>KPI-1:</a:t>
            </a:r>
            <a:endParaRPr sz="5380"/>
          </a:p>
          <a:p>
            <a:pPr indent="0" lvl="0" marL="0" rtl="0" algn="l">
              <a:spcBef>
                <a:spcPts val="0"/>
              </a:spcBef>
              <a:spcAft>
                <a:spcPts val="0"/>
              </a:spcAft>
              <a:buSzPts val="990"/>
              <a:buNone/>
            </a:pPr>
            <a:r>
              <a:t/>
            </a:r>
            <a:endParaRPr sz="5380"/>
          </a:p>
          <a:p>
            <a:pPr indent="0" lvl="0" marL="0" rtl="0" algn="l">
              <a:spcBef>
                <a:spcPts val="0"/>
              </a:spcBef>
              <a:spcAft>
                <a:spcPts val="0"/>
              </a:spcAft>
              <a:buSzPts val="990"/>
              <a:buNone/>
            </a:pPr>
            <a:r>
              <a:rPr lang="en" sz="4180"/>
              <a:t>Average Attrition Rate For All Departments.</a:t>
            </a:r>
            <a:endParaRPr sz="4180"/>
          </a:p>
        </p:txBody>
      </p:sp>
      <p:sp>
        <p:nvSpPr>
          <p:cNvPr id="873" name="Google Shape;873;p26"/>
          <p:cNvSpPr txBox="1"/>
          <p:nvPr>
            <p:ph idx="1" type="body"/>
          </p:nvPr>
        </p:nvSpPr>
        <p:spPr>
          <a:xfrm>
            <a:off x="521850" y="4955850"/>
            <a:ext cx="10108800" cy="122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88"/>
              <a:buNone/>
            </a:pPr>
            <a:r>
              <a:rPr lang="en" sz="1862">
                <a:latin typeface="Lexend Deca Light"/>
                <a:ea typeface="Lexend Deca Light"/>
                <a:cs typeface="Lexend Deca Light"/>
                <a:sym typeface="Lexend Deca Light"/>
              </a:rPr>
              <a:t>This KPI is to find out the Relationship between each Department and its attrition rate and here attrition rate is highest for research &amp; development department whereas lowest is for hardware department.</a:t>
            </a:r>
            <a:endParaRPr sz="1862">
              <a:latin typeface="Lexend Deca Light"/>
              <a:ea typeface="Lexend Deca Light"/>
              <a:cs typeface="Lexend Deca Light"/>
              <a:sym typeface="Lexend Deca Light"/>
            </a:endParaRPr>
          </a:p>
        </p:txBody>
      </p:sp>
      <p:pic>
        <p:nvPicPr>
          <p:cNvPr id="874" name="Google Shape;874;p26"/>
          <p:cNvPicPr preferRelativeResize="0"/>
          <p:nvPr/>
        </p:nvPicPr>
        <p:blipFill rotWithShape="1">
          <a:blip r:embed="rId3">
            <a:alphaModFix/>
          </a:blip>
          <a:srcRect b="0" l="0" r="0" t="0"/>
          <a:stretch/>
        </p:blipFill>
        <p:spPr>
          <a:xfrm>
            <a:off x="667655" y="1387728"/>
            <a:ext cx="4510100" cy="2721875"/>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7"/>
          <p:cNvSpPr txBox="1"/>
          <p:nvPr>
            <p:ph type="title"/>
          </p:nvPr>
        </p:nvSpPr>
        <p:spPr>
          <a:xfrm>
            <a:off x="487238" y="488746"/>
            <a:ext cx="10145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Insights from</a:t>
            </a:r>
            <a:r>
              <a:rPr lang="en"/>
              <a:t> </a:t>
            </a:r>
            <a:r>
              <a:rPr lang="en">
                <a:solidFill>
                  <a:schemeClr val="accent2"/>
                </a:solidFill>
              </a:rPr>
              <a:t>KPI-1:</a:t>
            </a:r>
            <a:endParaRPr>
              <a:solidFill>
                <a:schemeClr val="accent2"/>
              </a:solidFill>
            </a:endParaRPr>
          </a:p>
        </p:txBody>
      </p:sp>
      <p:pic>
        <p:nvPicPr>
          <p:cNvPr id="880" name="Google Shape;880;p27"/>
          <p:cNvPicPr preferRelativeResize="0"/>
          <p:nvPr/>
        </p:nvPicPr>
        <p:blipFill rotWithShape="1">
          <a:blip r:embed="rId3">
            <a:alphaModFix/>
          </a:blip>
          <a:srcRect b="19753" l="16632" r="7002" t="14047"/>
          <a:stretch/>
        </p:blipFill>
        <p:spPr>
          <a:xfrm>
            <a:off x="573588" y="1581615"/>
            <a:ext cx="9973027" cy="506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28"/>
          <p:cNvSpPr txBox="1"/>
          <p:nvPr>
            <p:ph type="title"/>
          </p:nvPr>
        </p:nvSpPr>
        <p:spPr>
          <a:xfrm>
            <a:off x="5375426" y="419051"/>
            <a:ext cx="5637000" cy="4679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380"/>
              <a:t>KPI-2:</a:t>
            </a:r>
            <a:endParaRPr sz="5380"/>
          </a:p>
          <a:p>
            <a:pPr indent="0" lvl="0" marL="0" rtl="0" algn="l">
              <a:spcBef>
                <a:spcPts val="0"/>
              </a:spcBef>
              <a:spcAft>
                <a:spcPts val="0"/>
              </a:spcAft>
              <a:buSzPts val="990"/>
              <a:buNone/>
            </a:pPr>
            <a:r>
              <a:t/>
            </a:r>
            <a:endParaRPr sz="5380"/>
          </a:p>
          <a:p>
            <a:pPr indent="0" lvl="0" marL="0" rtl="0" algn="l">
              <a:spcBef>
                <a:spcPts val="0"/>
              </a:spcBef>
              <a:spcAft>
                <a:spcPts val="0"/>
              </a:spcAft>
              <a:buSzPts val="990"/>
              <a:buNone/>
            </a:pPr>
            <a:r>
              <a:rPr lang="en" sz="4180"/>
              <a:t>Average Hourly Rate of Male Research Scientists</a:t>
            </a:r>
            <a:endParaRPr sz="4180"/>
          </a:p>
        </p:txBody>
      </p:sp>
      <p:sp>
        <p:nvSpPr>
          <p:cNvPr id="886" name="Google Shape;886;p28"/>
          <p:cNvSpPr txBox="1"/>
          <p:nvPr>
            <p:ph idx="1" type="body"/>
          </p:nvPr>
        </p:nvSpPr>
        <p:spPr>
          <a:xfrm>
            <a:off x="619327" y="4955853"/>
            <a:ext cx="10717200" cy="165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88"/>
              <a:buNone/>
            </a:pPr>
            <a:r>
              <a:t/>
            </a:r>
            <a:endParaRPr sz="1862">
              <a:latin typeface="Lexend Deca Light"/>
              <a:ea typeface="Lexend Deca Light"/>
              <a:cs typeface="Lexend Deca Light"/>
              <a:sym typeface="Lexend Deca Light"/>
            </a:endParaRPr>
          </a:p>
          <a:p>
            <a:pPr indent="0" lvl="0" marL="0" rtl="0" algn="l">
              <a:spcBef>
                <a:spcPts val="0"/>
              </a:spcBef>
              <a:spcAft>
                <a:spcPts val="0"/>
              </a:spcAft>
              <a:buSzPts val="1100"/>
              <a:buNone/>
            </a:pPr>
            <a:r>
              <a:rPr lang="en" sz="2400">
                <a:latin typeface="Lexend Deca Light"/>
                <a:ea typeface="Lexend Deca Light"/>
                <a:cs typeface="Lexend Deca Light"/>
                <a:sym typeface="Lexend Deca Light"/>
              </a:rPr>
              <a:t>This KPI  is to find out the average hourly rate of male research scientists which is 114.45.</a:t>
            </a:r>
            <a:endParaRPr sz="2400">
              <a:latin typeface="Lexend Deca Light"/>
              <a:ea typeface="Lexend Deca Light"/>
              <a:cs typeface="Lexend Deca Light"/>
              <a:sym typeface="Lexend Deca Light"/>
            </a:endParaRPr>
          </a:p>
          <a:p>
            <a:pPr indent="0" lvl="0" marL="0" rtl="0" algn="l">
              <a:spcBef>
                <a:spcPts val="0"/>
              </a:spcBef>
              <a:spcAft>
                <a:spcPts val="0"/>
              </a:spcAft>
              <a:buSzPts val="688"/>
              <a:buNone/>
            </a:pPr>
            <a:r>
              <a:t/>
            </a:r>
            <a:endParaRPr sz="1862">
              <a:latin typeface="Lexend Deca Light"/>
              <a:ea typeface="Lexend Deca Light"/>
              <a:cs typeface="Lexend Deca Light"/>
              <a:sym typeface="Lexend Deca Light"/>
            </a:endParaRPr>
          </a:p>
        </p:txBody>
      </p:sp>
      <p:pic>
        <p:nvPicPr>
          <p:cNvPr descr="Chart&#10;&#10;Description automatically generated" id="887" name="Google Shape;887;p28"/>
          <p:cNvPicPr preferRelativeResize="0"/>
          <p:nvPr/>
        </p:nvPicPr>
        <p:blipFill rotWithShape="1">
          <a:blip r:embed="rId3">
            <a:alphaModFix/>
          </a:blip>
          <a:srcRect b="0" l="0" r="0" t="0"/>
          <a:stretch/>
        </p:blipFill>
        <p:spPr>
          <a:xfrm>
            <a:off x="1067525" y="1184463"/>
            <a:ext cx="3145800" cy="3148575"/>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29"/>
          <p:cNvSpPr txBox="1"/>
          <p:nvPr>
            <p:ph type="title"/>
          </p:nvPr>
        </p:nvSpPr>
        <p:spPr>
          <a:xfrm>
            <a:off x="487238" y="786920"/>
            <a:ext cx="10145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Insights from </a:t>
            </a:r>
            <a:r>
              <a:rPr lang="en">
                <a:solidFill>
                  <a:schemeClr val="accent2"/>
                </a:solidFill>
              </a:rPr>
              <a:t>KPI-2:</a:t>
            </a:r>
            <a:endParaRPr>
              <a:solidFill>
                <a:schemeClr val="accent2"/>
              </a:solidFill>
            </a:endParaRPr>
          </a:p>
        </p:txBody>
      </p:sp>
      <p:sp>
        <p:nvSpPr>
          <p:cNvPr id="893" name="Google Shape;893;p29"/>
          <p:cNvSpPr txBox="1"/>
          <p:nvPr>
            <p:ph idx="1" type="body"/>
          </p:nvPr>
        </p:nvSpPr>
        <p:spPr>
          <a:xfrm>
            <a:off x="487250" y="2929513"/>
            <a:ext cx="4762800" cy="33456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sz="2000"/>
              <a:t>Image 1 Here</a:t>
            </a:r>
            <a:endParaRPr sz="2000"/>
          </a:p>
        </p:txBody>
      </p:sp>
      <p:sp>
        <p:nvSpPr>
          <p:cNvPr id="894" name="Google Shape;894;p29"/>
          <p:cNvSpPr txBox="1"/>
          <p:nvPr>
            <p:ph idx="2" type="body"/>
          </p:nvPr>
        </p:nvSpPr>
        <p:spPr>
          <a:xfrm>
            <a:off x="5870225" y="2929513"/>
            <a:ext cx="4762800" cy="33456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sz="2000"/>
              <a:t>Image 2 Here</a:t>
            </a:r>
            <a:endParaRPr sz="2000"/>
          </a:p>
        </p:txBody>
      </p:sp>
      <p:sp>
        <p:nvSpPr>
          <p:cNvPr id="895" name="Google Shape;895;p29"/>
          <p:cNvSpPr txBox="1"/>
          <p:nvPr>
            <p:ph idx="1" type="body"/>
          </p:nvPr>
        </p:nvSpPr>
        <p:spPr>
          <a:xfrm>
            <a:off x="583391" y="1740770"/>
            <a:ext cx="9207900" cy="12237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688"/>
              <a:buNone/>
            </a:pPr>
            <a:r>
              <a:rPr lang="en" sz="1862"/>
              <a:t>This KPI is to find out the average hourly rate of male research scientists which is 114.45.</a:t>
            </a:r>
            <a:endParaRPr sz="1862"/>
          </a:p>
        </p:txBody>
      </p:sp>
      <p:pic>
        <p:nvPicPr>
          <p:cNvPr id="896" name="Google Shape;896;p29"/>
          <p:cNvPicPr preferRelativeResize="0"/>
          <p:nvPr/>
        </p:nvPicPr>
        <p:blipFill rotWithShape="1">
          <a:blip r:embed="rId3">
            <a:alphaModFix/>
          </a:blip>
          <a:srcRect b="42996" l="16785" r="14504" t="17235"/>
          <a:stretch/>
        </p:blipFill>
        <p:spPr>
          <a:xfrm>
            <a:off x="487250" y="2839125"/>
            <a:ext cx="10430102" cy="3741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Template">
  <a:themeElements>
    <a:clrScheme name="Simple Light">
      <a:dk1>
        <a:srgbClr val="1F5CB6"/>
      </a:dk1>
      <a:lt1>
        <a:srgbClr val="FFFFFF"/>
      </a:lt1>
      <a:dk2>
        <a:srgbClr val="000000"/>
      </a:dk2>
      <a:lt2>
        <a:srgbClr val="EEEEEE"/>
      </a:lt2>
      <a:accent1>
        <a:srgbClr val="205AB9"/>
      </a:accent1>
      <a:accent2>
        <a:srgbClr val="F25757"/>
      </a:accent2>
      <a:accent3>
        <a:srgbClr val="205AB9"/>
      </a:accent3>
      <a:accent4>
        <a:srgbClr val="F25757"/>
      </a:accent4>
      <a:accent5>
        <a:srgbClr val="211B51"/>
      </a:accent5>
      <a:accent6>
        <a:srgbClr val="BCBCBC"/>
      </a:accent6>
      <a:hlink>
        <a:srgbClr val="1438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